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61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k Morse" initials="FM" lastIdx="2" clrIdx="0"/>
  <p:cmAuthor id="1" name="Michael Carter" initials="MC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C0"/>
    <a:srgbClr val="004BE2"/>
    <a:srgbClr val="009900"/>
    <a:srgbClr val="00E5F0"/>
    <a:srgbClr val="FFFFCC"/>
    <a:srgbClr val="FFFF69"/>
    <a:srgbClr val="FFFF89"/>
    <a:srgbClr val="FFFF99"/>
    <a:srgbClr val="0055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48703" autoAdjust="0"/>
  </p:normalViewPr>
  <p:slideViewPr>
    <p:cSldViewPr showGuides="1">
      <p:cViewPr varScale="1">
        <p:scale>
          <a:sx n="74" d="100"/>
          <a:sy n="74" d="100"/>
        </p:scale>
        <p:origin x="1332" y="72"/>
      </p:cViewPr>
      <p:guideLst>
        <p:guide orient="horz" pos="67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2366" y="-7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8D88C4-D696-4886-8109-FB058C10233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F6B5BF-AED0-4BF0-AB71-E5DF8537A529}">
      <dgm:prSet phldrT="[Text]" custT="1"/>
      <dgm:spPr/>
      <dgm:t>
        <a:bodyPr/>
        <a:lstStyle/>
        <a:p>
          <a:r>
            <a:rPr lang="en-US" sz="2000" b="1" dirty="0" smtClean="0"/>
            <a:t>XPX-</a:t>
          </a:r>
          <a:r>
            <a:rPr lang="en-US" sz="2000" b="1" dirty="0" err="1" smtClean="0"/>
            <a:t>TriState</a:t>
          </a:r>
          <a:endParaRPr lang="en-US" sz="2000" b="1" dirty="0"/>
        </a:p>
      </dgm:t>
    </dgm:pt>
    <dgm:pt modelId="{04BED519-8D98-41DE-9A04-E05EC203E9DA}" type="parTrans" cxnId="{2C6DF553-DEEE-486A-B31C-D5996F3C36BD}">
      <dgm:prSet/>
      <dgm:spPr/>
      <dgm:t>
        <a:bodyPr/>
        <a:lstStyle/>
        <a:p>
          <a:endParaRPr lang="en-US" sz="2800"/>
        </a:p>
      </dgm:t>
    </dgm:pt>
    <dgm:pt modelId="{E2ADF0DD-84E2-4103-9410-0B5D489CEF47}" type="sibTrans" cxnId="{2C6DF553-DEEE-486A-B31C-D5996F3C36BD}">
      <dgm:prSet/>
      <dgm:spPr/>
      <dgm:t>
        <a:bodyPr/>
        <a:lstStyle/>
        <a:p>
          <a:endParaRPr lang="en-US" sz="2800"/>
        </a:p>
      </dgm:t>
    </dgm:pt>
    <dgm:pt modelId="{5B78FD0B-5ADD-4FAD-9021-858C1B278B0B}">
      <dgm:prSet phldrT="[Text]" custT="1"/>
      <dgm:spPr/>
      <dgm:t>
        <a:bodyPr/>
        <a:lstStyle/>
        <a:p>
          <a:r>
            <a:rPr lang="en-US" sz="1200" b="1" dirty="0" smtClean="0"/>
            <a:t>XPX </a:t>
          </a:r>
        </a:p>
        <a:p>
          <a:r>
            <a:rPr lang="en-US" sz="1200" b="1" dirty="0" smtClean="0"/>
            <a:t>Hartford</a:t>
          </a:r>
          <a:endParaRPr lang="en-US" sz="1200" b="1" dirty="0"/>
        </a:p>
      </dgm:t>
    </dgm:pt>
    <dgm:pt modelId="{DF1BB19F-C011-47B3-80A8-48426DFBBB38}" type="parTrans" cxnId="{5B34DF1E-EFB2-4FB2-ACA0-1A63D183DCD7}">
      <dgm:prSet/>
      <dgm:spPr/>
      <dgm:t>
        <a:bodyPr/>
        <a:lstStyle/>
        <a:p>
          <a:endParaRPr lang="en-US" sz="2800"/>
        </a:p>
      </dgm:t>
    </dgm:pt>
    <dgm:pt modelId="{593D493E-A766-4B8E-B8EA-2792FD062779}" type="sibTrans" cxnId="{5B34DF1E-EFB2-4FB2-ACA0-1A63D183DCD7}">
      <dgm:prSet/>
      <dgm:spPr/>
      <dgm:t>
        <a:bodyPr/>
        <a:lstStyle/>
        <a:p>
          <a:endParaRPr lang="en-US" sz="2800"/>
        </a:p>
      </dgm:t>
    </dgm:pt>
    <dgm:pt modelId="{AD9B945A-6A44-47EC-AB2D-E72D6903F548}">
      <dgm:prSet phldrT="[Text]" custT="1"/>
      <dgm:spPr/>
      <dgm:t>
        <a:bodyPr/>
        <a:lstStyle/>
        <a:p>
          <a:r>
            <a:rPr lang="en-US" sz="1200" b="1" dirty="0" smtClean="0"/>
            <a:t>XPX  </a:t>
          </a:r>
        </a:p>
        <a:p>
          <a:r>
            <a:rPr lang="en-US" sz="1200" b="1" dirty="0" smtClean="0"/>
            <a:t>New York</a:t>
          </a:r>
          <a:endParaRPr lang="en-US" sz="1200" b="1" dirty="0"/>
        </a:p>
      </dgm:t>
    </dgm:pt>
    <dgm:pt modelId="{B53FCC4D-EF58-421E-90C5-EA56FD2DEF2C}" type="parTrans" cxnId="{44155D9F-0387-460C-8EBF-E0D0F1B8C092}">
      <dgm:prSet/>
      <dgm:spPr/>
      <dgm:t>
        <a:bodyPr/>
        <a:lstStyle/>
        <a:p>
          <a:endParaRPr lang="en-US" sz="2800"/>
        </a:p>
      </dgm:t>
    </dgm:pt>
    <dgm:pt modelId="{DAF53B56-1B53-4F0E-8B71-DA170CA69A88}" type="sibTrans" cxnId="{44155D9F-0387-460C-8EBF-E0D0F1B8C092}">
      <dgm:prSet/>
      <dgm:spPr/>
      <dgm:t>
        <a:bodyPr/>
        <a:lstStyle/>
        <a:p>
          <a:endParaRPr lang="en-US" sz="2800"/>
        </a:p>
      </dgm:t>
    </dgm:pt>
    <dgm:pt modelId="{07DE9E88-159C-440E-B56E-B8BBB5F66212}">
      <dgm:prSet phldrT="[Text]" custT="1"/>
      <dgm:spPr/>
      <dgm:t>
        <a:bodyPr/>
        <a:lstStyle/>
        <a:p>
          <a:r>
            <a:rPr lang="en-US" sz="1200" b="1" dirty="0" smtClean="0"/>
            <a:t>XPX </a:t>
          </a:r>
        </a:p>
        <a:p>
          <a:r>
            <a:rPr lang="en-US" sz="1200" b="1" dirty="0" smtClean="0"/>
            <a:t>New Jersey</a:t>
          </a:r>
          <a:endParaRPr lang="en-US" sz="1200" b="1" dirty="0"/>
        </a:p>
      </dgm:t>
    </dgm:pt>
    <dgm:pt modelId="{3F8BAFBE-FBD6-4DF6-9003-05BCDB81908B}" type="parTrans" cxnId="{D147C412-1188-46C7-94E1-2FEEDCB8A081}">
      <dgm:prSet/>
      <dgm:spPr/>
      <dgm:t>
        <a:bodyPr/>
        <a:lstStyle/>
        <a:p>
          <a:endParaRPr lang="en-US" sz="2800"/>
        </a:p>
      </dgm:t>
    </dgm:pt>
    <dgm:pt modelId="{35575D0F-67A9-42F6-8805-C7C89F376C92}" type="sibTrans" cxnId="{D147C412-1188-46C7-94E1-2FEEDCB8A081}">
      <dgm:prSet/>
      <dgm:spPr/>
      <dgm:t>
        <a:bodyPr/>
        <a:lstStyle/>
        <a:p>
          <a:endParaRPr lang="en-US" sz="2800"/>
        </a:p>
      </dgm:t>
    </dgm:pt>
    <dgm:pt modelId="{834DAC56-E7B9-4966-BCA5-6CDD7CA683CE}">
      <dgm:prSet custT="1"/>
      <dgm:spPr>
        <a:solidFill>
          <a:srgbClr val="92D050"/>
        </a:solidFill>
      </dgm:spPr>
      <dgm:t>
        <a:bodyPr/>
        <a:lstStyle/>
        <a:p>
          <a:r>
            <a:rPr lang="en-US" sz="800" dirty="0" smtClean="0"/>
            <a:t>Steve Pappas</a:t>
          </a:r>
        </a:p>
        <a:p>
          <a:r>
            <a:rPr lang="en-US" sz="800" dirty="0" smtClean="0"/>
            <a:t>President*</a:t>
          </a:r>
        </a:p>
        <a:p>
          <a:r>
            <a:rPr lang="en-US" sz="800" dirty="0" smtClean="0"/>
            <a:t>2019</a:t>
          </a:r>
        </a:p>
      </dgm:t>
    </dgm:pt>
    <dgm:pt modelId="{39D17488-F582-4C98-AF2B-4915FFA85331}" type="parTrans" cxnId="{AF0ABAB5-471B-45DB-A649-05F92E95EA85}">
      <dgm:prSet/>
      <dgm:spPr/>
      <dgm:t>
        <a:bodyPr/>
        <a:lstStyle/>
        <a:p>
          <a:endParaRPr lang="en-US" sz="2800"/>
        </a:p>
      </dgm:t>
    </dgm:pt>
    <dgm:pt modelId="{464FFCCA-8B45-4072-A7AC-5C3AB2C675A4}" type="sibTrans" cxnId="{AF0ABAB5-471B-45DB-A649-05F92E95EA85}">
      <dgm:prSet/>
      <dgm:spPr/>
      <dgm:t>
        <a:bodyPr/>
        <a:lstStyle/>
        <a:p>
          <a:endParaRPr lang="en-US" sz="2800"/>
        </a:p>
      </dgm:t>
    </dgm:pt>
    <dgm:pt modelId="{6F1D454F-F989-4435-B977-8347054F8A76}">
      <dgm:prSet custT="1"/>
      <dgm:spPr/>
      <dgm:t>
        <a:bodyPr/>
        <a:lstStyle/>
        <a:p>
          <a:r>
            <a:rPr lang="en-US" sz="800" dirty="0" smtClean="0"/>
            <a:t>Susan Powers</a:t>
          </a:r>
        </a:p>
        <a:p>
          <a:r>
            <a:rPr lang="en-US" sz="800" dirty="0" smtClean="0"/>
            <a:t>David </a:t>
          </a:r>
          <a:r>
            <a:rPr lang="en-US" sz="800" dirty="0" err="1" smtClean="0"/>
            <a:t>Fasi</a:t>
          </a:r>
          <a:endParaRPr lang="en-US" sz="800" dirty="0" smtClean="0"/>
        </a:p>
        <a:p>
          <a:r>
            <a:rPr lang="en-US" sz="800" dirty="0" smtClean="0"/>
            <a:t>Sponsorship</a:t>
          </a:r>
          <a:endParaRPr lang="en-US" sz="800" dirty="0"/>
        </a:p>
      </dgm:t>
    </dgm:pt>
    <dgm:pt modelId="{01C58B2A-B616-4703-9A33-A0776D80C450}" type="parTrans" cxnId="{232EDF13-9C2C-40E8-B0A7-F030600E68E1}">
      <dgm:prSet/>
      <dgm:spPr/>
      <dgm:t>
        <a:bodyPr/>
        <a:lstStyle/>
        <a:p>
          <a:endParaRPr lang="en-US" sz="2800"/>
        </a:p>
      </dgm:t>
    </dgm:pt>
    <dgm:pt modelId="{C338A4F1-4B81-4FEB-BEFB-576546FC31E4}" type="sibTrans" cxnId="{232EDF13-9C2C-40E8-B0A7-F030600E68E1}">
      <dgm:prSet/>
      <dgm:spPr/>
      <dgm:t>
        <a:bodyPr/>
        <a:lstStyle/>
        <a:p>
          <a:endParaRPr lang="en-US" sz="2800"/>
        </a:p>
      </dgm:t>
    </dgm:pt>
    <dgm:pt modelId="{B2BD1799-D1FE-4905-9145-0B57A300788B}">
      <dgm:prSet custT="1"/>
      <dgm:spPr/>
      <dgm:t>
        <a:bodyPr/>
        <a:lstStyle/>
        <a:p>
          <a:r>
            <a:rPr lang="en-US" sz="800" dirty="0" smtClean="0"/>
            <a:t>Sharon </a:t>
          </a:r>
          <a:r>
            <a:rPr lang="en-US" sz="800" dirty="0" err="1" smtClean="0"/>
            <a:t>Alleman</a:t>
          </a:r>
          <a:r>
            <a:rPr lang="en-US" sz="800" dirty="0" smtClean="0"/>
            <a:t> Membership</a:t>
          </a:r>
          <a:endParaRPr lang="en-US" sz="800" dirty="0"/>
        </a:p>
      </dgm:t>
    </dgm:pt>
    <dgm:pt modelId="{97DA1BFF-9EF9-4D1C-9726-657188C27A8A}" type="parTrans" cxnId="{C69FF2AC-AA9D-425E-A0BD-75823DE46212}">
      <dgm:prSet/>
      <dgm:spPr/>
      <dgm:t>
        <a:bodyPr/>
        <a:lstStyle/>
        <a:p>
          <a:endParaRPr lang="en-US" sz="2800"/>
        </a:p>
      </dgm:t>
    </dgm:pt>
    <dgm:pt modelId="{603DF342-6D2C-47F5-845E-B91A6243DCAC}" type="sibTrans" cxnId="{C69FF2AC-AA9D-425E-A0BD-75823DE46212}">
      <dgm:prSet/>
      <dgm:spPr/>
      <dgm:t>
        <a:bodyPr/>
        <a:lstStyle/>
        <a:p>
          <a:endParaRPr lang="en-US" sz="2800"/>
        </a:p>
      </dgm:t>
    </dgm:pt>
    <dgm:pt modelId="{1D4E60F0-564D-474C-A6A3-6871BD37BE4B}">
      <dgm:prSet custT="1"/>
      <dgm:spPr>
        <a:solidFill>
          <a:srgbClr val="92D050"/>
        </a:solidFill>
      </dgm:spPr>
      <dgm:t>
        <a:bodyPr/>
        <a:lstStyle/>
        <a:p>
          <a:r>
            <a:rPr lang="en-US" sz="800" dirty="0" smtClean="0"/>
            <a:t>Joe Pucci</a:t>
          </a:r>
        </a:p>
        <a:p>
          <a:r>
            <a:rPr lang="en-US" sz="800" dirty="0" smtClean="0"/>
            <a:t>President*</a:t>
          </a:r>
        </a:p>
        <a:p>
          <a:r>
            <a:rPr lang="en-US" sz="800" dirty="0" smtClean="0"/>
            <a:t>2018</a:t>
          </a:r>
          <a:endParaRPr lang="en-US" sz="800" dirty="0"/>
        </a:p>
      </dgm:t>
    </dgm:pt>
    <dgm:pt modelId="{318850F2-4CBC-4738-97A8-A87AF9EA29F7}" type="parTrans" cxnId="{B59A1BB2-A14E-4DFF-8EE9-7EA2307F9B5B}">
      <dgm:prSet/>
      <dgm:spPr/>
      <dgm:t>
        <a:bodyPr/>
        <a:lstStyle/>
        <a:p>
          <a:endParaRPr lang="en-US" sz="2800"/>
        </a:p>
      </dgm:t>
    </dgm:pt>
    <dgm:pt modelId="{52E11FB3-0679-4EC9-9AE1-B1398060FEA1}" type="sibTrans" cxnId="{B59A1BB2-A14E-4DFF-8EE9-7EA2307F9B5B}">
      <dgm:prSet/>
      <dgm:spPr/>
      <dgm:t>
        <a:bodyPr/>
        <a:lstStyle/>
        <a:p>
          <a:endParaRPr lang="en-US" sz="2800"/>
        </a:p>
      </dgm:t>
    </dgm:pt>
    <dgm:pt modelId="{FF867F33-DB00-4B29-A660-6D102E600DCB}">
      <dgm:prSet custT="1"/>
      <dgm:spPr/>
      <dgm:t>
        <a:bodyPr/>
        <a:lstStyle/>
        <a:p>
          <a:r>
            <a:rPr lang="en-US" sz="800" dirty="0" smtClean="0"/>
            <a:t>Roger Gill</a:t>
          </a:r>
        </a:p>
        <a:p>
          <a:r>
            <a:rPr lang="en-US" sz="800" dirty="0" smtClean="0"/>
            <a:t>Alan </a:t>
          </a:r>
          <a:r>
            <a:rPr lang="en-US" sz="800" dirty="0" err="1" smtClean="0"/>
            <a:t>Tepper</a:t>
          </a:r>
          <a:endParaRPr lang="en-US" sz="800" dirty="0" smtClean="0"/>
        </a:p>
        <a:p>
          <a:r>
            <a:rPr lang="en-US" sz="800" dirty="0" smtClean="0"/>
            <a:t>Membership </a:t>
          </a:r>
          <a:endParaRPr lang="en-US" sz="800" dirty="0"/>
        </a:p>
      </dgm:t>
    </dgm:pt>
    <dgm:pt modelId="{7BB23BE0-7B95-467D-940D-FF6C295CC8AE}" type="parTrans" cxnId="{8034CC8A-076D-4892-96D6-33D04CB2EFF8}">
      <dgm:prSet/>
      <dgm:spPr/>
      <dgm:t>
        <a:bodyPr/>
        <a:lstStyle/>
        <a:p>
          <a:endParaRPr lang="en-US" sz="2800"/>
        </a:p>
      </dgm:t>
    </dgm:pt>
    <dgm:pt modelId="{FB94D558-F780-46A3-92FA-FD2F2A1DF2B7}" type="sibTrans" cxnId="{8034CC8A-076D-4892-96D6-33D04CB2EFF8}">
      <dgm:prSet/>
      <dgm:spPr/>
      <dgm:t>
        <a:bodyPr/>
        <a:lstStyle/>
        <a:p>
          <a:endParaRPr lang="en-US" sz="2800"/>
        </a:p>
      </dgm:t>
    </dgm:pt>
    <dgm:pt modelId="{AE947F1E-B597-4C0A-B0A3-56F88FC17557}">
      <dgm:prSet custT="1"/>
      <dgm:spPr>
        <a:solidFill>
          <a:srgbClr val="92D050"/>
        </a:solidFill>
      </dgm:spPr>
      <dgm:t>
        <a:bodyPr/>
        <a:lstStyle/>
        <a:p>
          <a:r>
            <a:rPr lang="en-US" sz="800" dirty="0" smtClean="0"/>
            <a:t>John Dowd</a:t>
          </a:r>
        </a:p>
        <a:p>
          <a:r>
            <a:rPr lang="en-US" sz="800" dirty="0" smtClean="0"/>
            <a:t>President*</a:t>
          </a:r>
        </a:p>
        <a:p>
          <a:r>
            <a:rPr lang="en-US" sz="800" dirty="0" smtClean="0"/>
            <a:t>2019</a:t>
          </a:r>
          <a:endParaRPr lang="en-US" sz="800" dirty="0"/>
        </a:p>
      </dgm:t>
    </dgm:pt>
    <dgm:pt modelId="{F9487134-6964-47E7-90B5-F873C6B2C9BA}" type="parTrans" cxnId="{B6F89E42-0AEB-4135-A241-268194A882B7}">
      <dgm:prSet/>
      <dgm:spPr/>
      <dgm:t>
        <a:bodyPr/>
        <a:lstStyle/>
        <a:p>
          <a:endParaRPr lang="en-US" sz="2800"/>
        </a:p>
      </dgm:t>
    </dgm:pt>
    <dgm:pt modelId="{3A2AC8A5-7D35-4235-A651-A7B0B73260FC}" type="sibTrans" cxnId="{B6F89E42-0AEB-4135-A241-268194A882B7}">
      <dgm:prSet/>
      <dgm:spPr/>
      <dgm:t>
        <a:bodyPr/>
        <a:lstStyle/>
        <a:p>
          <a:endParaRPr lang="en-US" sz="2800"/>
        </a:p>
      </dgm:t>
    </dgm:pt>
    <dgm:pt modelId="{517C79CD-AF85-4859-BB74-BBE49048C169}">
      <dgm:prSet custT="1"/>
      <dgm:spPr/>
      <dgm:t>
        <a:bodyPr/>
        <a:lstStyle/>
        <a:p>
          <a:r>
            <a:rPr lang="en-US" sz="800" dirty="0" smtClean="0"/>
            <a:t>Andy Bess, Michael </a:t>
          </a:r>
          <a:r>
            <a:rPr lang="en-US" sz="800" dirty="0" err="1" smtClean="0"/>
            <a:t>Givner</a:t>
          </a:r>
          <a:endParaRPr lang="en-US" sz="800" dirty="0" smtClean="0"/>
        </a:p>
        <a:p>
          <a:r>
            <a:rPr lang="en-US" sz="800" dirty="0" smtClean="0"/>
            <a:t>Membership</a:t>
          </a:r>
          <a:endParaRPr lang="en-US" sz="800" dirty="0"/>
        </a:p>
      </dgm:t>
    </dgm:pt>
    <dgm:pt modelId="{1C36EF15-FCBE-4685-95E1-7EE7F1D1D3C4}" type="parTrans" cxnId="{54EC3F0A-E1A4-49EC-9F6C-7AA81F035DDA}">
      <dgm:prSet/>
      <dgm:spPr/>
      <dgm:t>
        <a:bodyPr/>
        <a:lstStyle/>
        <a:p>
          <a:endParaRPr lang="en-US" sz="2800"/>
        </a:p>
      </dgm:t>
    </dgm:pt>
    <dgm:pt modelId="{DFAE937F-F288-4674-AA86-71F096C149D7}" type="sibTrans" cxnId="{54EC3F0A-E1A4-49EC-9F6C-7AA81F035DDA}">
      <dgm:prSet/>
      <dgm:spPr/>
      <dgm:t>
        <a:bodyPr/>
        <a:lstStyle/>
        <a:p>
          <a:endParaRPr lang="en-US" sz="2800"/>
        </a:p>
      </dgm:t>
    </dgm:pt>
    <dgm:pt modelId="{1B230EAA-87A2-4146-ACCE-479D237C7F9A}">
      <dgm:prSet custT="1"/>
      <dgm:spPr/>
      <dgm:t>
        <a:bodyPr/>
        <a:lstStyle/>
        <a:p>
          <a:r>
            <a:rPr lang="en-US" sz="1200" b="1" dirty="0" smtClean="0"/>
            <a:t>XPX </a:t>
          </a:r>
        </a:p>
        <a:p>
          <a:r>
            <a:rPr lang="en-US" sz="1200" b="1" dirty="0" smtClean="0"/>
            <a:t>Fairfield County</a:t>
          </a:r>
          <a:endParaRPr lang="en-US" sz="1200" b="1" dirty="0"/>
        </a:p>
      </dgm:t>
    </dgm:pt>
    <dgm:pt modelId="{9B919FF6-4511-4637-8E13-0BCF92BEB533}" type="parTrans" cxnId="{DE4939B6-7F22-481A-AC92-A4BCC6D9A90E}">
      <dgm:prSet/>
      <dgm:spPr/>
      <dgm:t>
        <a:bodyPr/>
        <a:lstStyle/>
        <a:p>
          <a:endParaRPr lang="en-US" sz="2800"/>
        </a:p>
      </dgm:t>
    </dgm:pt>
    <dgm:pt modelId="{21D2A08D-4F42-4D27-878A-BF2C577CD58F}" type="sibTrans" cxnId="{DE4939B6-7F22-481A-AC92-A4BCC6D9A90E}">
      <dgm:prSet/>
      <dgm:spPr/>
      <dgm:t>
        <a:bodyPr/>
        <a:lstStyle/>
        <a:p>
          <a:endParaRPr lang="en-US" sz="2800"/>
        </a:p>
      </dgm:t>
    </dgm:pt>
    <dgm:pt modelId="{4F1BE5F1-CDBB-4FFB-9962-2B12CE581C7E}">
      <dgm:prSet custT="1"/>
      <dgm:spPr>
        <a:solidFill>
          <a:srgbClr val="92D050"/>
        </a:solidFill>
      </dgm:spPr>
      <dgm:t>
        <a:bodyPr/>
        <a:lstStyle/>
        <a:p>
          <a:r>
            <a:rPr lang="en-US" sz="800" dirty="0" smtClean="0"/>
            <a:t>Michael Clear</a:t>
          </a:r>
        </a:p>
        <a:p>
          <a:r>
            <a:rPr lang="en-US" sz="800" dirty="0" smtClean="0"/>
            <a:t>President*</a:t>
          </a:r>
        </a:p>
        <a:p>
          <a:r>
            <a:rPr lang="en-US" sz="800" dirty="0" smtClean="0"/>
            <a:t>2018</a:t>
          </a:r>
          <a:endParaRPr lang="en-US" sz="800" dirty="0"/>
        </a:p>
      </dgm:t>
    </dgm:pt>
    <dgm:pt modelId="{B9B4C645-C6DC-4372-A107-2B73A60BA66B}" type="parTrans" cxnId="{88123E65-E23E-47C5-8A16-509AC6F7242B}">
      <dgm:prSet/>
      <dgm:spPr/>
      <dgm:t>
        <a:bodyPr/>
        <a:lstStyle/>
        <a:p>
          <a:endParaRPr lang="en-US" sz="2800"/>
        </a:p>
      </dgm:t>
    </dgm:pt>
    <dgm:pt modelId="{F34DD958-811D-400A-AEF4-58856ECDC66F}" type="sibTrans" cxnId="{88123E65-E23E-47C5-8A16-509AC6F7242B}">
      <dgm:prSet/>
      <dgm:spPr/>
      <dgm:t>
        <a:bodyPr/>
        <a:lstStyle/>
        <a:p>
          <a:endParaRPr lang="en-US" sz="2800"/>
        </a:p>
      </dgm:t>
    </dgm:pt>
    <dgm:pt modelId="{E2EACBC0-0D95-4182-A34D-8763D61F84E0}">
      <dgm:prSet custT="1"/>
      <dgm:spPr/>
      <dgm:t>
        <a:bodyPr/>
        <a:lstStyle/>
        <a:p>
          <a:r>
            <a:rPr lang="en-US" sz="800" dirty="0" smtClean="0"/>
            <a:t>Dick Albu</a:t>
          </a:r>
        </a:p>
        <a:p>
          <a:r>
            <a:rPr lang="en-US" sz="800" dirty="0" smtClean="0"/>
            <a:t>Membership</a:t>
          </a:r>
          <a:endParaRPr lang="en-US" sz="800" dirty="0"/>
        </a:p>
      </dgm:t>
    </dgm:pt>
    <dgm:pt modelId="{3C427CFC-3A44-409C-A9B5-0AF30062462D}" type="parTrans" cxnId="{DA0C8597-DA45-45B4-98DE-7EAFF20699BC}">
      <dgm:prSet/>
      <dgm:spPr/>
      <dgm:t>
        <a:bodyPr/>
        <a:lstStyle/>
        <a:p>
          <a:endParaRPr lang="en-US" sz="2800"/>
        </a:p>
      </dgm:t>
    </dgm:pt>
    <dgm:pt modelId="{9E3097A6-0AFD-4D4B-B0FF-A0A7F036E0EA}" type="sibTrans" cxnId="{DA0C8597-DA45-45B4-98DE-7EAFF20699BC}">
      <dgm:prSet/>
      <dgm:spPr/>
      <dgm:t>
        <a:bodyPr/>
        <a:lstStyle/>
        <a:p>
          <a:endParaRPr lang="en-US" sz="2800"/>
        </a:p>
      </dgm:t>
    </dgm:pt>
    <dgm:pt modelId="{1B98A7BD-3D12-4C3F-ADE5-29BF6F565F44}">
      <dgm:prSet custT="1"/>
      <dgm:spPr/>
      <dgm:t>
        <a:bodyPr/>
        <a:lstStyle/>
        <a:p>
          <a:r>
            <a:rPr lang="en-US" sz="800" dirty="0" smtClean="0"/>
            <a:t>Kelby Edwards</a:t>
          </a:r>
        </a:p>
        <a:p>
          <a:r>
            <a:rPr lang="en-US" sz="800" dirty="0" smtClean="0"/>
            <a:t>Sponsorship</a:t>
          </a:r>
          <a:endParaRPr lang="en-US" sz="800" dirty="0"/>
        </a:p>
      </dgm:t>
    </dgm:pt>
    <dgm:pt modelId="{CE06FF63-6295-4B90-8D74-7C5C4AEDD9D2}" type="parTrans" cxnId="{BC89C99C-04B3-4AE8-8D90-41F913B387B7}">
      <dgm:prSet/>
      <dgm:spPr/>
      <dgm:t>
        <a:bodyPr/>
        <a:lstStyle/>
        <a:p>
          <a:endParaRPr lang="en-US" sz="2800"/>
        </a:p>
      </dgm:t>
    </dgm:pt>
    <dgm:pt modelId="{BB189301-D7E4-4037-B1CB-C00FEFC03DF9}" type="sibTrans" cxnId="{BC89C99C-04B3-4AE8-8D90-41F913B387B7}">
      <dgm:prSet/>
      <dgm:spPr/>
      <dgm:t>
        <a:bodyPr/>
        <a:lstStyle/>
        <a:p>
          <a:endParaRPr lang="en-US" sz="2800"/>
        </a:p>
      </dgm:t>
    </dgm:pt>
    <dgm:pt modelId="{442C04A8-F677-4663-864D-BC933CF9896C}">
      <dgm:prSet custT="1"/>
      <dgm:spPr/>
      <dgm:t>
        <a:bodyPr/>
        <a:lstStyle/>
        <a:p>
          <a:r>
            <a:rPr lang="en-US" sz="1200" b="1" dirty="0" smtClean="0"/>
            <a:t>Executive Committee</a:t>
          </a:r>
          <a:endParaRPr lang="en-US" sz="1200" b="1" dirty="0"/>
        </a:p>
      </dgm:t>
    </dgm:pt>
    <dgm:pt modelId="{E2691675-DBA5-476A-8ECF-A4A560495079}" type="parTrans" cxnId="{85D60CE1-579D-4C10-BC7B-F1E18B85D753}">
      <dgm:prSet/>
      <dgm:spPr/>
      <dgm:t>
        <a:bodyPr/>
        <a:lstStyle/>
        <a:p>
          <a:endParaRPr lang="en-US" sz="2800"/>
        </a:p>
      </dgm:t>
    </dgm:pt>
    <dgm:pt modelId="{85AC4E31-9702-45CD-9DC4-8C18FAF12749}" type="sibTrans" cxnId="{85D60CE1-579D-4C10-BC7B-F1E18B85D753}">
      <dgm:prSet/>
      <dgm:spPr/>
      <dgm:t>
        <a:bodyPr/>
        <a:lstStyle/>
        <a:p>
          <a:endParaRPr lang="en-US" sz="2800"/>
        </a:p>
      </dgm:t>
    </dgm:pt>
    <dgm:pt modelId="{ACA4CD78-1A30-4A1D-BD21-00DF0EB1A788}">
      <dgm:prSet custT="1"/>
      <dgm:spPr>
        <a:solidFill>
          <a:srgbClr val="92D050"/>
        </a:solidFill>
      </dgm:spPr>
      <dgm:t>
        <a:bodyPr/>
        <a:lstStyle/>
        <a:p>
          <a:r>
            <a:rPr lang="en-US" sz="800" dirty="0" smtClean="0"/>
            <a:t>Terry Hannafin</a:t>
          </a:r>
        </a:p>
        <a:p>
          <a:r>
            <a:rPr lang="en-US" sz="800" dirty="0" smtClean="0"/>
            <a:t>Vice President*</a:t>
          </a:r>
        </a:p>
        <a:p>
          <a:r>
            <a:rPr lang="en-US" sz="800" dirty="0" smtClean="0"/>
            <a:t>2019</a:t>
          </a:r>
          <a:endParaRPr lang="en-US" sz="800" dirty="0"/>
        </a:p>
      </dgm:t>
    </dgm:pt>
    <dgm:pt modelId="{0F63E8FF-66F5-47BF-AD09-904314A63D91}" type="parTrans" cxnId="{4637544A-4747-4684-A900-CE716B2EE5AE}">
      <dgm:prSet/>
      <dgm:spPr/>
      <dgm:t>
        <a:bodyPr/>
        <a:lstStyle/>
        <a:p>
          <a:endParaRPr lang="en-US" sz="2800"/>
        </a:p>
      </dgm:t>
    </dgm:pt>
    <dgm:pt modelId="{CA97AD5F-57CE-4ED7-820A-03DF49E44F53}" type="sibTrans" cxnId="{4637544A-4747-4684-A900-CE716B2EE5AE}">
      <dgm:prSet/>
      <dgm:spPr/>
      <dgm:t>
        <a:bodyPr/>
        <a:lstStyle/>
        <a:p>
          <a:endParaRPr lang="en-US" sz="2800"/>
        </a:p>
      </dgm:t>
    </dgm:pt>
    <dgm:pt modelId="{57954526-C02A-4E7D-AA43-9E4DFADAFF0D}">
      <dgm:prSet custT="1"/>
      <dgm:spPr>
        <a:solidFill>
          <a:srgbClr val="92D050"/>
        </a:solidFill>
      </dgm:spPr>
      <dgm:t>
        <a:bodyPr/>
        <a:lstStyle/>
        <a:p>
          <a:r>
            <a:rPr lang="en-US" sz="800" dirty="0" smtClean="0"/>
            <a:t>Sean Berry</a:t>
          </a:r>
        </a:p>
        <a:p>
          <a:r>
            <a:rPr lang="en-US" sz="800" dirty="0" smtClean="0"/>
            <a:t>Secretary*</a:t>
          </a:r>
        </a:p>
        <a:p>
          <a:r>
            <a:rPr lang="en-US" sz="800" dirty="0" smtClean="0"/>
            <a:t>2018</a:t>
          </a:r>
          <a:endParaRPr lang="en-US" sz="800" dirty="0"/>
        </a:p>
      </dgm:t>
    </dgm:pt>
    <dgm:pt modelId="{5E3ED468-A73A-495B-BCED-929141469703}" type="parTrans" cxnId="{0AEB65F7-09ED-4DAB-BA53-094248DFEDCE}">
      <dgm:prSet/>
      <dgm:spPr/>
      <dgm:t>
        <a:bodyPr/>
        <a:lstStyle/>
        <a:p>
          <a:endParaRPr lang="en-US" sz="2800"/>
        </a:p>
      </dgm:t>
    </dgm:pt>
    <dgm:pt modelId="{1F146ACC-C8C3-4F11-9EC8-935934DFEAEC}" type="sibTrans" cxnId="{0AEB65F7-09ED-4DAB-BA53-094248DFEDCE}">
      <dgm:prSet/>
      <dgm:spPr/>
      <dgm:t>
        <a:bodyPr/>
        <a:lstStyle/>
        <a:p>
          <a:endParaRPr lang="en-US" sz="2800"/>
        </a:p>
      </dgm:t>
    </dgm:pt>
    <dgm:pt modelId="{637EED5B-3D78-44EB-BA3E-A2C35390556D}">
      <dgm:prSet custT="1"/>
      <dgm:spPr/>
      <dgm:t>
        <a:bodyPr/>
        <a:lstStyle/>
        <a:p>
          <a:r>
            <a:rPr lang="en-US" sz="800" dirty="0" smtClean="0"/>
            <a:t>David </a:t>
          </a:r>
          <a:r>
            <a:rPr lang="en-US" sz="800" dirty="0" err="1" smtClean="0"/>
            <a:t>Swerdloff</a:t>
          </a:r>
          <a:endParaRPr lang="en-US" sz="800" dirty="0" smtClean="0"/>
        </a:p>
        <a:p>
          <a:r>
            <a:rPr lang="en-US" sz="800" dirty="0" smtClean="0"/>
            <a:t>Programming</a:t>
          </a:r>
          <a:endParaRPr lang="en-US" sz="800" dirty="0"/>
        </a:p>
      </dgm:t>
    </dgm:pt>
    <dgm:pt modelId="{515DB508-D609-47C3-AC8B-978CC4F7AEB3}" type="parTrans" cxnId="{2E2C86E3-F469-4BBF-B415-217A396EED9A}">
      <dgm:prSet/>
      <dgm:spPr/>
      <dgm:t>
        <a:bodyPr/>
        <a:lstStyle/>
        <a:p>
          <a:endParaRPr lang="en-US" sz="2800"/>
        </a:p>
      </dgm:t>
    </dgm:pt>
    <dgm:pt modelId="{B4BCF99B-5145-46B3-A908-26B208E549AE}" type="sibTrans" cxnId="{2E2C86E3-F469-4BBF-B415-217A396EED9A}">
      <dgm:prSet/>
      <dgm:spPr/>
      <dgm:t>
        <a:bodyPr/>
        <a:lstStyle/>
        <a:p>
          <a:endParaRPr lang="en-US" sz="2800"/>
        </a:p>
      </dgm:t>
    </dgm:pt>
    <dgm:pt modelId="{04D05678-0190-45BA-85AE-BD0803A099A9}">
      <dgm:prSet custT="1"/>
      <dgm:spPr/>
      <dgm:t>
        <a:bodyPr/>
        <a:lstStyle/>
        <a:p>
          <a:r>
            <a:rPr lang="en-US" sz="800" dirty="0" smtClean="0"/>
            <a:t>Rob Moquin</a:t>
          </a:r>
        </a:p>
        <a:p>
          <a:r>
            <a:rPr lang="en-US" sz="800" dirty="0" smtClean="0"/>
            <a:t>Programming</a:t>
          </a:r>
          <a:endParaRPr lang="en-US" sz="800" dirty="0"/>
        </a:p>
      </dgm:t>
    </dgm:pt>
    <dgm:pt modelId="{FDAB7265-E95F-4901-AF08-5CAB14FCB235}" type="parTrans" cxnId="{6A4C6C5B-AE2D-4390-86A1-8997B864A89E}">
      <dgm:prSet/>
      <dgm:spPr/>
      <dgm:t>
        <a:bodyPr/>
        <a:lstStyle/>
        <a:p>
          <a:endParaRPr lang="en-US" sz="2800"/>
        </a:p>
      </dgm:t>
    </dgm:pt>
    <dgm:pt modelId="{545BC842-D766-464A-BD84-C65AB5881E34}" type="sibTrans" cxnId="{6A4C6C5B-AE2D-4390-86A1-8997B864A89E}">
      <dgm:prSet/>
      <dgm:spPr/>
      <dgm:t>
        <a:bodyPr/>
        <a:lstStyle/>
        <a:p>
          <a:endParaRPr lang="en-US" sz="2800"/>
        </a:p>
      </dgm:t>
    </dgm:pt>
    <dgm:pt modelId="{849B28A8-CA4F-434D-82C8-6EFC09A69220}">
      <dgm:prSet custT="1"/>
      <dgm:spPr/>
      <dgm:t>
        <a:bodyPr/>
        <a:lstStyle/>
        <a:p>
          <a:r>
            <a:rPr lang="en-US" sz="800" i="0" smtClean="0"/>
            <a:t>Jennifer Chan</a:t>
          </a:r>
        </a:p>
        <a:p>
          <a:r>
            <a:rPr lang="en-US" sz="800" smtClean="0"/>
            <a:t>Sponsorship</a:t>
          </a:r>
          <a:endParaRPr lang="en-US" sz="800" dirty="0"/>
        </a:p>
      </dgm:t>
    </dgm:pt>
    <dgm:pt modelId="{C1CE2F9B-A995-4DEC-9218-628BBAF00F90}" type="parTrans" cxnId="{500583EC-A96D-46E9-B542-2C92E803023A}">
      <dgm:prSet/>
      <dgm:spPr/>
      <dgm:t>
        <a:bodyPr/>
        <a:lstStyle/>
        <a:p>
          <a:endParaRPr lang="en-US" sz="2800"/>
        </a:p>
      </dgm:t>
    </dgm:pt>
    <dgm:pt modelId="{9711A7F3-5355-4559-B298-EBA5A3470394}" type="sibTrans" cxnId="{500583EC-A96D-46E9-B542-2C92E803023A}">
      <dgm:prSet/>
      <dgm:spPr/>
      <dgm:t>
        <a:bodyPr/>
        <a:lstStyle/>
        <a:p>
          <a:endParaRPr lang="en-US" sz="2800"/>
        </a:p>
      </dgm:t>
    </dgm:pt>
    <dgm:pt modelId="{A53BCEBE-87D6-449C-B68A-C38A1DEEE411}">
      <dgm:prSet custT="1"/>
      <dgm:spPr/>
      <dgm:t>
        <a:bodyPr/>
        <a:lstStyle/>
        <a:p>
          <a:r>
            <a:rPr lang="en-US" sz="800" dirty="0" smtClean="0"/>
            <a:t>Martin Magida</a:t>
          </a:r>
        </a:p>
        <a:p>
          <a:r>
            <a:rPr lang="en-US" sz="800" dirty="0" smtClean="0"/>
            <a:t>Programming</a:t>
          </a:r>
          <a:endParaRPr lang="en-US" sz="800" dirty="0"/>
        </a:p>
      </dgm:t>
    </dgm:pt>
    <dgm:pt modelId="{F51ADCB7-AB32-4C94-BA41-41D5F5D4E061}" type="parTrans" cxnId="{DD668CEE-CBA3-46B9-B01D-19EAFC008345}">
      <dgm:prSet/>
      <dgm:spPr/>
      <dgm:t>
        <a:bodyPr/>
        <a:lstStyle/>
        <a:p>
          <a:endParaRPr lang="en-US" sz="2800"/>
        </a:p>
      </dgm:t>
    </dgm:pt>
    <dgm:pt modelId="{E3049AC4-D7DA-482E-AF54-FB8BC6069D69}" type="sibTrans" cxnId="{DD668CEE-CBA3-46B9-B01D-19EAFC008345}">
      <dgm:prSet/>
      <dgm:spPr/>
      <dgm:t>
        <a:bodyPr/>
        <a:lstStyle/>
        <a:p>
          <a:endParaRPr lang="en-US" sz="2800"/>
        </a:p>
      </dgm:t>
    </dgm:pt>
    <dgm:pt modelId="{6AD9C278-1E7E-4A89-AEE8-5283EE8EC47F}">
      <dgm:prSet custT="1"/>
      <dgm:spPr/>
      <dgm:t>
        <a:bodyPr/>
        <a:lstStyle/>
        <a:p>
          <a:r>
            <a:rPr lang="en-US" sz="800" dirty="0" smtClean="0"/>
            <a:t>Harvey Katz, </a:t>
          </a:r>
          <a:r>
            <a:rPr lang="en-US" sz="800" dirty="0" err="1" smtClean="0"/>
            <a:t>LaQuita</a:t>
          </a:r>
          <a:r>
            <a:rPr lang="en-US" sz="800" dirty="0" smtClean="0"/>
            <a:t> Jewett</a:t>
          </a:r>
        </a:p>
        <a:p>
          <a:r>
            <a:rPr lang="en-US" sz="800" dirty="0" smtClean="0"/>
            <a:t>Sponsorship</a:t>
          </a:r>
          <a:endParaRPr lang="en-US" sz="800" dirty="0"/>
        </a:p>
      </dgm:t>
    </dgm:pt>
    <dgm:pt modelId="{C52A3726-2F03-45F0-BDE5-F94DE35BFD25}" type="parTrans" cxnId="{FBB690D0-2D04-4F24-8A1F-E41E3C4082FF}">
      <dgm:prSet/>
      <dgm:spPr/>
      <dgm:t>
        <a:bodyPr/>
        <a:lstStyle/>
        <a:p>
          <a:endParaRPr lang="en-US" sz="2800"/>
        </a:p>
      </dgm:t>
    </dgm:pt>
    <dgm:pt modelId="{86F4C3D1-DA2A-4215-8828-B31543A493D2}" type="sibTrans" cxnId="{FBB690D0-2D04-4F24-8A1F-E41E3C4082FF}">
      <dgm:prSet/>
      <dgm:spPr/>
      <dgm:t>
        <a:bodyPr/>
        <a:lstStyle/>
        <a:p>
          <a:endParaRPr lang="en-US" sz="2800"/>
        </a:p>
      </dgm:t>
    </dgm:pt>
    <dgm:pt modelId="{B4D734C8-C5C0-4059-88C2-C8C89A1CEFF6}">
      <dgm:prSet custT="1"/>
      <dgm:spPr/>
      <dgm:t>
        <a:bodyPr/>
        <a:lstStyle/>
        <a:p>
          <a:r>
            <a:rPr lang="en-US" sz="800" dirty="0" smtClean="0"/>
            <a:t>Mark </a:t>
          </a:r>
          <a:r>
            <a:rPr lang="en-US" sz="800" dirty="0" err="1" smtClean="0"/>
            <a:t>Lingerfield</a:t>
          </a:r>
          <a:endParaRPr lang="en-US" sz="800" dirty="0" smtClean="0"/>
        </a:p>
        <a:p>
          <a:r>
            <a:rPr lang="en-US" sz="800" dirty="0" smtClean="0"/>
            <a:t>Programming</a:t>
          </a:r>
          <a:endParaRPr lang="en-US" sz="800" dirty="0"/>
        </a:p>
      </dgm:t>
    </dgm:pt>
    <dgm:pt modelId="{8B54B7DB-7D8D-4629-BEEA-79304C022B53}" type="parTrans" cxnId="{F2D2E354-157C-4578-A6F2-64DE41808752}">
      <dgm:prSet/>
      <dgm:spPr/>
      <dgm:t>
        <a:bodyPr/>
        <a:lstStyle/>
        <a:p>
          <a:endParaRPr lang="en-US" sz="2800"/>
        </a:p>
      </dgm:t>
    </dgm:pt>
    <dgm:pt modelId="{66B190F2-5B82-4980-9042-7D80C3390C2B}" type="sibTrans" cxnId="{F2D2E354-157C-4578-A6F2-64DE41808752}">
      <dgm:prSet/>
      <dgm:spPr/>
      <dgm:t>
        <a:bodyPr/>
        <a:lstStyle/>
        <a:p>
          <a:endParaRPr lang="en-US" sz="2800"/>
        </a:p>
      </dgm:t>
    </dgm:pt>
    <dgm:pt modelId="{E902CFE6-347A-4C48-8CE8-EACDD74C4324}">
      <dgm:prSet custT="1"/>
      <dgm:spPr>
        <a:solidFill>
          <a:srgbClr val="92D050"/>
        </a:solidFill>
      </dgm:spPr>
      <dgm:t>
        <a:bodyPr/>
        <a:lstStyle/>
        <a:p>
          <a:r>
            <a:rPr lang="en-US" sz="800" dirty="0" smtClean="0"/>
            <a:t>Bill </a:t>
          </a:r>
          <a:r>
            <a:rPr lang="en-US" sz="800" dirty="0" err="1" smtClean="0"/>
            <a:t>Conron</a:t>
          </a:r>
          <a:endParaRPr lang="en-US" sz="800" dirty="0" smtClean="0"/>
        </a:p>
        <a:p>
          <a:r>
            <a:rPr lang="en-US" sz="800" dirty="0" smtClean="0"/>
            <a:t>Finance*</a:t>
          </a:r>
        </a:p>
        <a:p>
          <a:r>
            <a:rPr lang="en-US" sz="800" dirty="0" smtClean="0"/>
            <a:t>2019</a:t>
          </a:r>
          <a:endParaRPr lang="en-US" sz="800" dirty="0"/>
        </a:p>
      </dgm:t>
    </dgm:pt>
    <dgm:pt modelId="{9F38DEB8-76BA-41D9-85EA-83E6231010F6}" type="parTrans" cxnId="{FB093290-5502-4610-8A71-4CB2D243B331}">
      <dgm:prSet/>
      <dgm:spPr/>
      <dgm:t>
        <a:bodyPr/>
        <a:lstStyle/>
        <a:p>
          <a:endParaRPr lang="en-US" sz="2800"/>
        </a:p>
      </dgm:t>
    </dgm:pt>
    <dgm:pt modelId="{D940F092-879C-4409-A401-1E6BBD6ED45D}" type="sibTrans" cxnId="{FB093290-5502-4610-8A71-4CB2D243B331}">
      <dgm:prSet/>
      <dgm:spPr/>
      <dgm:t>
        <a:bodyPr/>
        <a:lstStyle/>
        <a:p>
          <a:endParaRPr lang="en-US" sz="2800"/>
        </a:p>
      </dgm:t>
    </dgm:pt>
    <dgm:pt modelId="{D87FBB59-DB7B-4C8F-B3A0-E15E310E76E5}">
      <dgm:prSet custT="1"/>
      <dgm:spPr/>
      <dgm:t>
        <a:bodyPr/>
        <a:lstStyle/>
        <a:p>
          <a:r>
            <a:rPr lang="en-US" sz="800" dirty="0" smtClean="0"/>
            <a:t>Alison Davis</a:t>
          </a:r>
        </a:p>
        <a:p>
          <a:r>
            <a:rPr lang="en-US" sz="800" dirty="0" smtClean="0"/>
            <a:t>Kathy </a:t>
          </a:r>
          <a:r>
            <a:rPr lang="en-US" sz="800" dirty="0" err="1" smtClean="0"/>
            <a:t>DeCruze</a:t>
          </a:r>
          <a:endParaRPr lang="en-US" sz="800" dirty="0"/>
        </a:p>
      </dgm:t>
    </dgm:pt>
    <dgm:pt modelId="{4F98DFB6-570C-4A76-8C13-3F08036BE817}" type="parTrans" cxnId="{ECB0CBAA-156F-4F75-B638-043E2EF31E0A}">
      <dgm:prSet/>
      <dgm:spPr/>
      <dgm:t>
        <a:bodyPr/>
        <a:lstStyle/>
        <a:p>
          <a:endParaRPr lang="en-US" sz="2800"/>
        </a:p>
      </dgm:t>
    </dgm:pt>
    <dgm:pt modelId="{352165A0-975B-4F5C-8ADA-954F5CB4F117}" type="sibTrans" cxnId="{ECB0CBAA-156F-4F75-B638-043E2EF31E0A}">
      <dgm:prSet/>
      <dgm:spPr/>
      <dgm:t>
        <a:bodyPr/>
        <a:lstStyle/>
        <a:p>
          <a:endParaRPr lang="en-US" sz="2800"/>
        </a:p>
      </dgm:t>
    </dgm:pt>
    <dgm:pt modelId="{0A78B01C-F7DA-42EE-8C6E-A0E863661209}">
      <dgm:prSet custT="1"/>
      <dgm:spPr/>
      <dgm:t>
        <a:bodyPr/>
        <a:lstStyle/>
        <a:p>
          <a:r>
            <a:rPr lang="en-US" sz="800" i="0" dirty="0" smtClean="0"/>
            <a:t>Matthias </a:t>
          </a:r>
          <a:r>
            <a:rPr lang="en-US" sz="800" i="0" dirty="0" err="1" smtClean="0"/>
            <a:t>Strilbyckij</a:t>
          </a:r>
          <a:r>
            <a:rPr lang="en-US" sz="800" i="0" dirty="0" smtClean="0"/>
            <a:t>, Mary </a:t>
          </a:r>
          <a:r>
            <a:rPr lang="en-US" sz="800" i="0" dirty="0" err="1" smtClean="0"/>
            <a:t>Wisenski</a:t>
          </a:r>
          <a:r>
            <a:rPr lang="en-US" sz="800" i="0" dirty="0" smtClean="0"/>
            <a:t>, Keith Dee, Fred </a:t>
          </a:r>
          <a:r>
            <a:rPr lang="en-US" sz="800" i="0" dirty="0" err="1" smtClean="0"/>
            <a:t>Ventresca</a:t>
          </a:r>
          <a:endParaRPr lang="en-US" sz="800" i="0" dirty="0" smtClean="0"/>
        </a:p>
      </dgm:t>
    </dgm:pt>
    <dgm:pt modelId="{22BD43D1-A34B-4077-AC32-29F76F295ECC}" type="parTrans" cxnId="{14F842D4-CEF8-4F7B-BC1A-D5FEEECED18F}">
      <dgm:prSet/>
      <dgm:spPr/>
      <dgm:t>
        <a:bodyPr/>
        <a:lstStyle/>
        <a:p>
          <a:endParaRPr lang="en-US" sz="2800"/>
        </a:p>
      </dgm:t>
    </dgm:pt>
    <dgm:pt modelId="{7AB7218B-C0EF-47DD-8506-F09560C8C3BE}" type="sibTrans" cxnId="{14F842D4-CEF8-4F7B-BC1A-D5FEEECED18F}">
      <dgm:prSet/>
      <dgm:spPr/>
      <dgm:t>
        <a:bodyPr/>
        <a:lstStyle/>
        <a:p>
          <a:endParaRPr lang="en-US" sz="2800"/>
        </a:p>
      </dgm:t>
    </dgm:pt>
    <dgm:pt modelId="{09AB3A49-9EEF-4E8F-AB87-6BC173DBEE3D}">
      <dgm:prSet custT="1"/>
      <dgm:spPr/>
      <dgm:t>
        <a:bodyPr/>
        <a:lstStyle/>
        <a:p>
          <a:r>
            <a:rPr lang="en-US" sz="800" i="0" dirty="0" smtClean="0"/>
            <a:t>COMMITTEE</a:t>
          </a:r>
          <a:endParaRPr lang="en-US" sz="800" i="0" dirty="0"/>
        </a:p>
      </dgm:t>
    </dgm:pt>
    <dgm:pt modelId="{005034E9-1D82-439B-8DBB-84A67ADB1B91}" type="parTrans" cxnId="{BE57224E-FD8C-418A-81D1-E7811AEE56AF}">
      <dgm:prSet/>
      <dgm:spPr/>
      <dgm:t>
        <a:bodyPr/>
        <a:lstStyle/>
        <a:p>
          <a:endParaRPr lang="en-US" sz="2800"/>
        </a:p>
      </dgm:t>
    </dgm:pt>
    <dgm:pt modelId="{7164D8BC-2017-474E-B86C-C06022DE1806}" type="sibTrans" cxnId="{BE57224E-FD8C-418A-81D1-E7811AEE56AF}">
      <dgm:prSet/>
      <dgm:spPr/>
      <dgm:t>
        <a:bodyPr/>
        <a:lstStyle/>
        <a:p>
          <a:endParaRPr lang="en-US" sz="2800"/>
        </a:p>
      </dgm:t>
    </dgm:pt>
    <dgm:pt modelId="{A5929715-A669-464B-8E40-1B52D5FD7DD2}">
      <dgm:prSet custT="1"/>
      <dgm:spPr/>
      <dgm:t>
        <a:bodyPr/>
        <a:lstStyle/>
        <a:p>
          <a:r>
            <a:rPr lang="en-US" sz="800" dirty="0" smtClean="0"/>
            <a:t>COMMITTEE</a:t>
          </a:r>
          <a:endParaRPr lang="en-US" sz="800" dirty="0"/>
        </a:p>
      </dgm:t>
    </dgm:pt>
    <dgm:pt modelId="{495CA838-F205-41E3-A4A9-462DCF4D260E}" type="parTrans" cxnId="{EA424887-69D7-427D-8E89-9464C6700692}">
      <dgm:prSet/>
      <dgm:spPr/>
      <dgm:t>
        <a:bodyPr/>
        <a:lstStyle/>
        <a:p>
          <a:endParaRPr lang="en-US" sz="2800"/>
        </a:p>
      </dgm:t>
    </dgm:pt>
    <dgm:pt modelId="{3D1371B7-68CF-413D-B319-541EAA620927}" type="sibTrans" cxnId="{EA424887-69D7-427D-8E89-9464C6700692}">
      <dgm:prSet/>
      <dgm:spPr/>
      <dgm:t>
        <a:bodyPr/>
        <a:lstStyle/>
        <a:p>
          <a:endParaRPr lang="en-US" sz="2800"/>
        </a:p>
      </dgm:t>
    </dgm:pt>
    <dgm:pt modelId="{260496A7-1697-47B8-88A4-1DD68698872D}" type="asst">
      <dgm:prSet custT="1"/>
      <dgm:spPr>
        <a:solidFill>
          <a:srgbClr val="92D050"/>
        </a:solidFill>
      </dgm:spPr>
      <dgm:t>
        <a:bodyPr/>
        <a:lstStyle/>
        <a:p>
          <a:r>
            <a:rPr lang="en-US" sz="800" dirty="0" smtClean="0"/>
            <a:t>Ramsey Goodrich</a:t>
          </a:r>
        </a:p>
        <a:p>
          <a:r>
            <a:rPr lang="en-US" sz="800" dirty="0" smtClean="0"/>
            <a:t>Chairman*</a:t>
          </a:r>
        </a:p>
        <a:p>
          <a:r>
            <a:rPr lang="en-US" sz="800" smtClean="0"/>
            <a:t>2019</a:t>
          </a:r>
          <a:endParaRPr lang="en-US" sz="800" dirty="0"/>
        </a:p>
      </dgm:t>
    </dgm:pt>
    <dgm:pt modelId="{6F8B8F25-0AB1-483C-8F78-8E19A90FD652}" type="parTrans" cxnId="{18AB7728-2212-4F80-9C99-0F82E8C4E5E7}">
      <dgm:prSet/>
      <dgm:spPr/>
      <dgm:t>
        <a:bodyPr/>
        <a:lstStyle/>
        <a:p>
          <a:endParaRPr lang="en-US" sz="2800"/>
        </a:p>
      </dgm:t>
    </dgm:pt>
    <dgm:pt modelId="{11CA442E-ECC5-4A06-B8BA-290F8C4CAF79}" type="sibTrans" cxnId="{18AB7728-2212-4F80-9C99-0F82E8C4E5E7}">
      <dgm:prSet/>
      <dgm:spPr/>
      <dgm:t>
        <a:bodyPr/>
        <a:lstStyle/>
        <a:p>
          <a:endParaRPr lang="en-US" sz="2800"/>
        </a:p>
      </dgm:t>
    </dgm:pt>
    <dgm:pt modelId="{07E2D51C-B7B1-4E7B-955E-0D3073AC2C28}" type="asst">
      <dgm:prSet custT="1"/>
      <dgm:spPr/>
      <dgm:t>
        <a:bodyPr/>
        <a:lstStyle/>
        <a:p>
          <a:r>
            <a:rPr lang="en-US" sz="800" dirty="0" smtClean="0"/>
            <a:t>ACEM</a:t>
          </a:r>
        </a:p>
        <a:p>
          <a:r>
            <a:rPr lang="en-US" sz="800" dirty="0" smtClean="0"/>
            <a:t>JoAnn Maude</a:t>
          </a:r>
          <a:endParaRPr lang="en-US" sz="800" dirty="0"/>
        </a:p>
      </dgm:t>
    </dgm:pt>
    <dgm:pt modelId="{0257AA30-EBDD-4D88-8FE9-E2FB3460C370}" type="parTrans" cxnId="{3F5A12CB-0859-447C-A8B2-E6EC156120FD}">
      <dgm:prSet/>
      <dgm:spPr/>
      <dgm:t>
        <a:bodyPr/>
        <a:lstStyle/>
        <a:p>
          <a:endParaRPr lang="en-US" sz="2800"/>
        </a:p>
      </dgm:t>
    </dgm:pt>
    <dgm:pt modelId="{8DF95537-283A-4537-BC01-72717653F1EA}" type="sibTrans" cxnId="{3F5A12CB-0859-447C-A8B2-E6EC156120FD}">
      <dgm:prSet/>
      <dgm:spPr/>
      <dgm:t>
        <a:bodyPr/>
        <a:lstStyle/>
        <a:p>
          <a:endParaRPr lang="en-US" sz="2800"/>
        </a:p>
      </dgm:t>
    </dgm:pt>
    <dgm:pt modelId="{79A042AC-8A80-43B0-AB09-173701D02B6E}">
      <dgm:prSet custT="1"/>
      <dgm:spPr>
        <a:solidFill>
          <a:srgbClr val="92D050"/>
        </a:solidFill>
      </dgm:spPr>
      <dgm:t>
        <a:bodyPr/>
        <a:lstStyle/>
        <a:p>
          <a:r>
            <a:rPr lang="en-US" sz="800" dirty="0" smtClean="0"/>
            <a:t>Margot </a:t>
          </a:r>
          <a:r>
            <a:rPr lang="en-US" sz="800" dirty="0" err="1" smtClean="0"/>
            <a:t>Navins</a:t>
          </a:r>
          <a:endParaRPr lang="en-US" sz="800" dirty="0" smtClean="0"/>
        </a:p>
        <a:p>
          <a:r>
            <a:rPr lang="en-US" sz="800" dirty="0" smtClean="0"/>
            <a:t>External Relations*</a:t>
          </a:r>
        </a:p>
        <a:p>
          <a:r>
            <a:rPr lang="en-US" sz="800" dirty="0" smtClean="0"/>
            <a:t>2018</a:t>
          </a:r>
        </a:p>
      </dgm:t>
    </dgm:pt>
    <dgm:pt modelId="{B71BFD26-8822-4CE8-B6EC-177E640D4CC1}" type="parTrans" cxnId="{FAF1CF3D-1418-4E73-B13F-DE7A07BBD96C}">
      <dgm:prSet/>
      <dgm:spPr/>
      <dgm:t>
        <a:bodyPr/>
        <a:lstStyle/>
        <a:p>
          <a:endParaRPr lang="en-US" sz="2800"/>
        </a:p>
      </dgm:t>
    </dgm:pt>
    <dgm:pt modelId="{D8BE1656-62EE-4F0C-928E-8FB633E5EEF0}" type="sibTrans" cxnId="{FAF1CF3D-1418-4E73-B13F-DE7A07BBD96C}">
      <dgm:prSet/>
      <dgm:spPr/>
      <dgm:t>
        <a:bodyPr/>
        <a:lstStyle/>
        <a:p>
          <a:endParaRPr lang="en-US" sz="2800"/>
        </a:p>
      </dgm:t>
    </dgm:pt>
    <dgm:pt modelId="{A5D4DFCA-972F-4253-AB5C-1B835BF06B42}">
      <dgm:prSet custT="1"/>
      <dgm:spPr/>
      <dgm:t>
        <a:bodyPr/>
        <a:lstStyle/>
        <a:p>
          <a:r>
            <a:rPr lang="en-US" sz="800" dirty="0" smtClean="0"/>
            <a:t>Bob </a:t>
          </a:r>
          <a:r>
            <a:rPr lang="en-US" sz="800" dirty="0" err="1" smtClean="0"/>
            <a:t>Zelinger</a:t>
          </a:r>
          <a:endParaRPr lang="en-US" sz="800" dirty="0" smtClean="0"/>
        </a:p>
      </dgm:t>
    </dgm:pt>
    <dgm:pt modelId="{04ED9CCD-08D0-465A-BD12-96D3F63D5EB8}" type="parTrans" cxnId="{0D314B8F-0934-485D-BA85-0D4352909164}">
      <dgm:prSet/>
      <dgm:spPr/>
      <dgm:t>
        <a:bodyPr/>
        <a:lstStyle/>
        <a:p>
          <a:endParaRPr lang="en-US" sz="2800"/>
        </a:p>
      </dgm:t>
    </dgm:pt>
    <dgm:pt modelId="{0B9C9FDA-E45D-4C7E-A8DB-27436479D04C}" type="sibTrans" cxnId="{0D314B8F-0934-485D-BA85-0D4352909164}">
      <dgm:prSet/>
      <dgm:spPr/>
      <dgm:t>
        <a:bodyPr/>
        <a:lstStyle/>
        <a:p>
          <a:endParaRPr lang="en-US" sz="2800"/>
        </a:p>
      </dgm:t>
    </dgm:pt>
    <dgm:pt modelId="{B11DC42C-5D7C-4D3E-92FF-04BD6BAA36AA}">
      <dgm:prSet custT="1"/>
      <dgm:spPr/>
      <dgm:t>
        <a:bodyPr/>
        <a:lstStyle/>
        <a:p>
          <a:r>
            <a:rPr lang="en-US" sz="800" i="0" smtClean="0"/>
            <a:t>TJ Hope</a:t>
          </a:r>
          <a:endParaRPr lang="en-US" sz="800" i="0" dirty="0"/>
        </a:p>
      </dgm:t>
    </dgm:pt>
    <dgm:pt modelId="{2CB3490D-2370-4477-90DE-E21EAFE82735}" type="parTrans" cxnId="{F14AF7F6-A95D-4BA0-A934-2FB8CD3833C4}">
      <dgm:prSet/>
      <dgm:spPr/>
      <dgm:t>
        <a:bodyPr/>
        <a:lstStyle/>
        <a:p>
          <a:endParaRPr lang="en-US" sz="2800"/>
        </a:p>
      </dgm:t>
    </dgm:pt>
    <dgm:pt modelId="{A037B7A8-A678-401C-B73C-39AD1AFDA25D}" type="sibTrans" cxnId="{F14AF7F6-A95D-4BA0-A934-2FB8CD3833C4}">
      <dgm:prSet/>
      <dgm:spPr/>
      <dgm:t>
        <a:bodyPr/>
        <a:lstStyle/>
        <a:p>
          <a:endParaRPr lang="en-US" sz="2800"/>
        </a:p>
      </dgm:t>
    </dgm:pt>
    <dgm:pt modelId="{6CD01B91-91B7-4D8B-A015-730AC7A575E8}">
      <dgm:prSet custT="1"/>
      <dgm:spPr/>
      <dgm:t>
        <a:bodyPr/>
        <a:lstStyle/>
        <a:p>
          <a:r>
            <a:rPr lang="en-US" sz="800" dirty="0" smtClean="0"/>
            <a:t>Adam </a:t>
          </a:r>
          <a:r>
            <a:rPr lang="en-US" sz="800" dirty="0" err="1" smtClean="0"/>
            <a:t>Grenker</a:t>
          </a:r>
          <a:r>
            <a:rPr lang="en-US" sz="800" dirty="0" smtClean="0"/>
            <a:t>, Mike Richmond</a:t>
          </a:r>
          <a:endParaRPr lang="en-US" sz="800" dirty="0"/>
        </a:p>
      </dgm:t>
    </dgm:pt>
    <dgm:pt modelId="{D6EF6A0F-2F08-41C0-BBD1-E426851563B6}" type="parTrans" cxnId="{A8EE5EA0-84B2-49E9-8186-1F3ECAF828BD}">
      <dgm:prSet/>
      <dgm:spPr/>
      <dgm:t>
        <a:bodyPr/>
        <a:lstStyle/>
        <a:p>
          <a:endParaRPr lang="en-US" sz="2800"/>
        </a:p>
      </dgm:t>
    </dgm:pt>
    <dgm:pt modelId="{E29D43A4-19F7-43B0-8E35-CD183BE2703F}" type="sibTrans" cxnId="{A8EE5EA0-84B2-49E9-8186-1F3ECAF828BD}">
      <dgm:prSet/>
      <dgm:spPr/>
      <dgm:t>
        <a:bodyPr/>
        <a:lstStyle/>
        <a:p>
          <a:endParaRPr lang="en-US" sz="2800"/>
        </a:p>
      </dgm:t>
    </dgm:pt>
    <dgm:pt modelId="{DA2C2AB5-266D-457C-A550-F24D212163FC}">
      <dgm:prSet custT="1"/>
      <dgm:spPr/>
      <dgm:t>
        <a:bodyPr/>
        <a:lstStyle/>
        <a:p>
          <a:r>
            <a:rPr lang="en-US" sz="800" dirty="0" smtClean="0"/>
            <a:t>Scott McGill</a:t>
          </a:r>
        </a:p>
        <a:p>
          <a:r>
            <a:rPr lang="en-US" sz="800" i="1" dirty="0" smtClean="0"/>
            <a:t>Martin Andersen?</a:t>
          </a:r>
          <a:endParaRPr lang="en-US" sz="800" dirty="0"/>
        </a:p>
      </dgm:t>
    </dgm:pt>
    <dgm:pt modelId="{1F2DD091-0CEB-402C-A456-78122C4C11D4}" type="sibTrans" cxnId="{293D1BE9-0FEB-43FB-BE91-B86A8A12054F}">
      <dgm:prSet/>
      <dgm:spPr/>
      <dgm:t>
        <a:bodyPr/>
        <a:lstStyle/>
        <a:p>
          <a:endParaRPr lang="en-US" sz="2800"/>
        </a:p>
      </dgm:t>
    </dgm:pt>
    <dgm:pt modelId="{C27B39EE-665F-41F3-A7E1-00B403CC4865}" type="parTrans" cxnId="{293D1BE9-0FEB-43FB-BE91-B86A8A12054F}">
      <dgm:prSet/>
      <dgm:spPr/>
      <dgm:t>
        <a:bodyPr/>
        <a:lstStyle/>
        <a:p>
          <a:endParaRPr lang="en-US" sz="2800"/>
        </a:p>
      </dgm:t>
    </dgm:pt>
    <dgm:pt modelId="{2A139594-EA1A-4016-A17E-98E294003D9F}" type="pres">
      <dgm:prSet presAssocID="{B08D88C4-D696-4886-8109-FB058C10233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A9A73C1-7867-411C-A943-1FDF96B77AAC}" type="pres">
      <dgm:prSet presAssocID="{5BF6B5BF-AED0-4BF0-AB71-E5DF8537A529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8A1776D-F9CB-4471-B5E9-495F4FD69089}" type="pres">
      <dgm:prSet presAssocID="{5BF6B5BF-AED0-4BF0-AB71-E5DF8537A529}" presName="rootComposite1" presStyleCnt="0"/>
      <dgm:spPr/>
      <dgm:t>
        <a:bodyPr/>
        <a:lstStyle/>
        <a:p>
          <a:endParaRPr lang="en-US"/>
        </a:p>
      </dgm:t>
    </dgm:pt>
    <dgm:pt modelId="{3D3FE139-3164-4E95-91FD-3EBEDB53D09A}" type="pres">
      <dgm:prSet presAssocID="{5BF6B5BF-AED0-4BF0-AB71-E5DF8537A529}" presName="rootText1" presStyleLbl="node0" presStyleIdx="0" presStyleCnt="1" custScaleX="2217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9C1C60-B180-41BF-B801-3BB4EFB11DE8}" type="pres">
      <dgm:prSet presAssocID="{5BF6B5BF-AED0-4BF0-AB71-E5DF8537A52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4888BA5-2337-4F9D-80D9-F058D76255BA}" type="pres">
      <dgm:prSet presAssocID="{5BF6B5BF-AED0-4BF0-AB71-E5DF8537A529}" presName="hierChild2" presStyleCnt="0"/>
      <dgm:spPr/>
      <dgm:t>
        <a:bodyPr/>
        <a:lstStyle/>
        <a:p>
          <a:endParaRPr lang="en-US"/>
        </a:p>
      </dgm:t>
    </dgm:pt>
    <dgm:pt modelId="{5C593F04-B770-4A14-9648-0BC7205F0707}" type="pres">
      <dgm:prSet presAssocID="{9B919FF6-4511-4637-8E13-0BCF92BEB533}" presName="Name37" presStyleLbl="parChTrans1D2" presStyleIdx="0" presStyleCnt="7"/>
      <dgm:spPr/>
      <dgm:t>
        <a:bodyPr/>
        <a:lstStyle/>
        <a:p>
          <a:endParaRPr lang="en-US"/>
        </a:p>
      </dgm:t>
    </dgm:pt>
    <dgm:pt modelId="{032BB6DB-6A63-444E-B442-B3B8FA9BB524}" type="pres">
      <dgm:prSet presAssocID="{1B230EAA-87A2-4146-ACCE-479D237C7F9A}" presName="hierRoot2" presStyleCnt="0">
        <dgm:presLayoutVars>
          <dgm:hierBranch val="r"/>
        </dgm:presLayoutVars>
      </dgm:prSet>
      <dgm:spPr/>
      <dgm:t>
        <a:bodyPr/>
        <a:lstStyle/>
        <a:p>
          <a:endParaRPr lang="en-US"/>
        </a:p>
      </dgm:t>
    </dgm:pt>
    <dgm:pt modelId="{319D6108-F05E-4487-9FF5-71ECC5DF63F2}" type="pres">
      <dgm:prSet presAssocID="{1B230EAA-87A2-4146-ACCE-479D237C7F9A}" presName="rootComposite" presStyleCnt="0"/>
      <dgm:spPr/>
      <dgm:t>
        <a:bodyPr/>
        <a:lstStyle/>
        <a:p>
          <a:endParaRPr lang="en-US"/>
        </a:p>
      </dgm:t>
    </dgm:pt>
    <dgm:pt modelId="{5C41E00D-DF40-4D25-9FF6-72C7348BD15B}" type="pres">
      <dgm:prSet presAssocID="{1B230EAA-87A2-4146-ACCE-479D237C7F9A}" presName="rootText" presStyleLbl="node2" presStyleIdx="0" presStyleCnt="5" custScaleX="1602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F6DE89-9AEC-485D-856F-576E06E68C43}" type="pres">
      <dgm:prSet presAssocID="{1B230EAA-87A2-4146-ACCE-479D237C7F9A}" presName="rootConnector" presStyleLbl="node2" presStyleIdx="0" presStyleCnt="5"/>
      <dgm:spPr/>
      <dgm:t>
        <a:bodyPr/>
        <a:lstStyle/>
        <a:p>
          <a:endParaRPr lang="en-US"/>
        </a:p>
      </dgm:t>
    </dgm:pt>
    <dgm:pt modelId="{D865C702-EEDA-4846-A907-AA1DC766A236}" type="pres">
      <dgm:prSet presAssocID="{1B230EAA-87A2-4146-ACCE-479D237C7F9A}" presName="hierChild4" presStyleCnt="0"/>
      <dgm:spPr/>
      <dgm:t>
        <a:bodyPr/>
        <a:lstStyle/>
        <a:p>
          <a:endParaRPr lang="en-US"/>
        </a:p>
      </dgm:t>
    </dgm:pt>
    <dgm:pt modelId="{61DE195B-0991-4E70-972C-CB67914BE0AC}" type="pres">
      <dgm:prSet presAssocID="{B9B4C645-C6DC-4372-A107-2B73A60BA66B}" presName="Name50" presStyleLbl="parChTrans1D3" presStyleIdx="0" presStyleCnt="20"/>
      <dgm:spPr/>
      <dgm:t>
        <a:bodyPr/>
        <a:lstStyle/>
        <a:p>
          <a:endParaRPr lang="en-US"/>
        </a:p>
      </dgm:t>
    </dgm:pt>
    <dgm:pt modelId="{32CAFD61-01C7-4665-8453-564D97101BF4}" type="pres">
      <dgm:prSet presAssocID="{4F1BE5F1-CDBB-4FFB-9962-2B12CE581C7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ACF2732-D3BF-4379-97D9-B7265D0E844B}" type="pres">
      <dgm:prSet presAssocID="{4F1BE5F1-CDBB-4FFB-9962-2B12CE581C7E}" presName="rootComposite" presStyleCnt="0"/>
      <dgm:spPr/>
      <dgm:t>
        <a:bodyPr/>
        <a:lstStyle/>
        <a:p>
          <a:endParaRPr lang="en-US"/>
        </a:p>
      </dgm:t>
    </dgm:pt>
    <dgm:pt modelId="{B54BB85B-F68D-406F-8E6A-F8C84D250FD8}" type="pres">
      <dgm:prSet presAssocID="{4F1BE5F1-CDBB-4FFB-9962-2B12CE581C7E}" presName="rootText" presStyleLbl="node3" presStyleIdx="0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1D3FA7-AA5A-442A-A6FA-30401F4CD713}" type="pres">
      <dgm:prSet presAssocID="{4F1BE5F1-CDBB-4FFB-9962-2B12CE581C7E}" presName="rootConnector" presStyleLbl="node3" presStyleIdx="0" presStyleCnt="20"/>
      <dgm:spPr/>
      <dgm:t>
        <a:bodyPr/>
        <a:lstStyle/>
        <a:p>
          <a:endParaRPr lang="en-US"/>
        </a:p>
      </dgm:t>
    </dgm:pt>
    <dgm:pt modelId="{7F2C6F00-FB81-4FDB-8C89-6A0CCB9A41AA}" type="pres">
      <dgm:prSet presAssocID="{4F1BE5F1-CDBB-4FFB-9962-2B12CE581C7E}" presName="hierChild4" presStyleCnt="0"/>
      <dgm:spPr/>
      <dgm:t>
        <a:bodyPr/>
        <a:lstStyle/>
        <a:p>
          <a:endParaRPr lang="en-US"/>
        </a:p>
      </dgm:t>
    </dgm:pt>
    <dgm:pt modelId="{2A1AC24D-4856-4525-A081-6A1918BD2B45}" type="pres">
      <dgm:prSet presAssocID="{4F1BE5F1-CDBB-4FFB-9962-2B12CE581C7E}" presName="hierChild5" presStyleCnt="0"/>
      <dgm:spPr/>
      <dgm:t>
        <a:bodyPr/>
        <a:lstStyle/>
        <a:p>
          <a:endParaRPr lang="en-US"/>
        </a:p>
      </dgm:t>
    </dgm:pt>
    <dgm:pt modelId="{B9E06C05-BC60-435A-823E-7232239396BA}" type="pres">
      <dgm:prSet presAssocID="{CE06FF63-6295-4B90-8D74-7C5C4AEDD9D2}" presName="Name50" presStyleLbl="parChTrans1D3" presStyleIdx="1" presStyleCnt="20"/>
      <dgm:spPr/>
      <dgm:t>
        <a:bodyPr/>
        <a:lstStyle/>
        <a:p>
          <a:endParaRPr lang="en-US"/>
        </a:p>
      </dgm:t>
    </dgm:pt>
    <dgm:pt modelId="{453183D3-A850-471D-9CD1-7902E4C90B90}" type="pres">
      <dgm:prSet presAssocID="{1B98A7BD-3D12-4C3F-ADE5-29BF6F565F44}" presName="hierRoot2" presStyleCnt="0">
        <dgm:presLayoutVars>
          <dgm:hierBranch val="r"/>
        </dgm:presLayoutVars>
      </dgm:prSet>
      <dgm:spPr/>
      <dgm:t>
        <a:bodyPr/>
        <a:lstStyle/>
        <a:p>
          <a:endParaRPr lang="en-US"/>
        </a:p>
      </dgm:t>
    </dgm:pt>
    <dgm:pt modelId="{47C48443-8909-4D15-9E38-023A83A1D50D}" type="pres">
      <dgm:prSet presAssocID="{1B98A7BD-3D12-4C3F-ADE5-29BF6F565F44}" presName="rootComposite" presStyleCnt="0"/>
      <dgm:spPr/>
      <dgm:t>
        <a:bodyPr/>
        <a:lstStyle/>
        <a:p>
          <a:endParaRPr lang="en-US"/>
        </a:p>
      </dgm:t>
    </dgm:pt>
    <dgm:pt modelId="{03812FBA-B33C-4F9D-90B8-68A8C01E6255}" type="pres">
      <dgm:prSet presAssocID="{1B98A7BD-3D12-4C3F-ADE5-29BF6F565F44}" presName="rootText" presStyleLbl="node3" presStyleIdx="1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D2B569-0E1E-42CE-83C2-A1B09552996D}" type="pres">
      <dgm:prSet presAssocID="{1B98A7BD-3D12-4C3F-ADE5-29BF6F565F44}" presName="rootConnector" presStyleLbl="node3" presStyleIdx="1" presStyleCnt="20"/>
      <dgm:spPr/>
      <dgm:t>
        <a:bodyPr/>
        <a:lstStyle/>
        <a:p>
          <a:endParaRPr lang="en-US"/>
        </a:p>
      </dgm:t>
    </dgm:pt>
    <dgm:pt modelId="{254B229E-3498-486F-997D-F5043E550EC5}" type="pres">
      <dgm:prSet presAssocID="{1B98A7BD-3D12-4C3F-ADE5-29BF6F565F44}" presName="hierChild4" presStyleCnt="0"/>
      <dgm:spPr/>
      <dgm:t>
        <a:bodyPr/>
        <a:lstStyle/>
        <a:p>
          <a:endParaRPr lang="en-US"/>
        </a:p>
      </dgm:t>
    </dgm:pt>
    <dgm:pt modelId="{501D54E5-5B7D-4CA1-A2DC-FF8B20B8ADD4}" type="pres">
      <dgm:prSet presAssocID="{1B98A7BD-3D12-4C3F-ADE5-29BF6F565F44}" presName="hierChild5" presStyleCnt="0"/>
      <dgm:spPr/>
      <dgm:t>
        <a:bodyPr/>
        <a:lstStyle/>
        <a:p>
          <a:endParaRPr lang="en-US"/>
        </a:p>
      </dgm:t>
    </dgm:pt>
    <dgm:pt modelId="{F9382CA7-12AB-47C1-ACA0-C93EF87DAF0B}" type="pres">
      <dgm:prSet presAssocID="{515DB508-D609-47C3-AC8B-978CC4F7AEB3}" presName="Name50" presStyleLbl="parChTrans1D3" presStyleIdx="2" presStyleCnt="20"/>
      <dgm:spPr/>
      <dgm:t>
        <a:bodyPr/>
        <a:lstStyle/>
        <a:p>
          <a:endParaRPr lang="en-US"/>
        </a:p>
      </dgm:t>
    </dgm:pt>
    <dgm:pt modelId="{6E1861FB-C3AA-43D5-87EE-6D4D8518447B}" type="pres">
      <dgm:prSet presAssocID="{637EED5B-3D78-44EB-BA3E-A2C35390556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C9D52BE-92D6-46EB-A829-C5A1B1CB34D8}" type="pres">
      <dgm:prSet presAssocID="{637EED5B-3D78-44EB-BA3E-A2C35390556D}" presName="rootComposite" presStyleCnt="0"/>
      <dgm:spPr/>
      <dgm:t>
        <a:bodyPr/>
        <a:lstStyle/>
        <a:p>
          <a:endParaRPr lang="en-US"/>
        </a:p>
      </dgm:t>
    </dgm:pt>
    <dgm:pt modelId="{C6A74C9F-5D46-4A8B-B535-3FED1CF576D4}" type="pres">
      <dgm:prSet presAssocID="{637EED5B-3D78-44EB-BA3E-A2C35390556D}" presName="rootText" presStyleLbl="node3" presStyleIdx="2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6EEEFB-E31F-4ED5-A9AD-E21F0E2D3A67}" type="pres">
      <dgm:prSet presAssocID="{637EED5B-3D78-44EB-BA3E-A2C35390556D}" presName="rootConnector" presStyleLbl="node3" presStyleIdx="2" presStyleCnt="20"/>
      <dgm:spPr/>
      <dgm:t>
        <a:bodyPr/>
        <a:lstStyle/>
        <a:p>
          <a:endParaRPr lang="en-US"/>
        </a:p>
      </dgm:t>
    </dgm:pt>
    <dgm:pt modelId="{0C816CE8-2CE4-4635-BE73-4DE0E0B76A72}" type="pres">
      <dgm:prSet presAssocID="{637EED5B-3D78-44EB-BA3E-A2C35390556D}" presName="hierChild4" presStyleCnt="0"/>
      <dgm:spPr/>
      <dgm:t>
        <a:bodyPr/>
        <a:lstStyle/>
        <a:p>
          <a:endParaRPr lang="en-US"/>
        </a:p>
      </dgm:t>
    </dgm:pt>
    <dgm:pt modelId="{86FDD8E3-DB67-4124-A608-071049F4CDE6}" type="pres">
      <dgm:prSet presAssocID="{C27B39EE-665F-41F3-A7E1-00B403CC4865}" presName="Name37" presStyleLbl="parChTrans1D4" presStyleIdx="0" presStyleCnt="8"/>
      <dgm:spPr/>
      <dgm:t>
        <a:bodyPr/>
        <a:lstStyle/>
        <a:p>
          <a:endParaRPr lang="en-US"/>
        </a:p>
      </dgm:t>
    </dgm:pt>
    <dgm:pt modelId="{EEB50EB2-0F0E-45AE-857D-E718958D9EAF}" type="pres">
      <dgm:prSet presAssocID="{DA2C2AB5-266D-457C-A550-F24D212163FC}" presName="hierRoot2" presStyleCnt="0">
        <dgm:presLayoutVars>
          <dgm:hierBranch val="init"/>
        </dgm:presLayoutVars>
      </dgm:prSet>
      <dgm:spPr/>
    </dgm:pt>
    <dgm:pt modelId="{941202CC-E788-47E8-9E0D-269008C4DC5F}" type="pres">
      <dgm:prSet presAssocID="{DA2C2AB5-266D-457C-A550-F24D212163FC}" presName="rootComposite" presStyleCnt="0"/>
      <dgm:spPr/>
    </dgm:pt>
    <dgm:pt modelId="{84DFA589-E936-4942-84A9-521047F75B92}" type="pres">
      <dgm:prSet presAssocID="{DA2C2AB5-266D-457C-A550-F24D212163FC}" presName="rootText" presStyleLbl="node4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3E227C-E7F0-414B-9809-A898DD6904E4}" type="pres">
      <dgm:prSet presAssocID="{DA2C2AB5-266D-457C-A550-F24D212163FC}" presName="rootConnector" presStyleLbl="node4" presStyleIdx="0" presStyleCnt="8"/>
      <dgm:spPr/>
      <dgm:t>
        <a:bodyPr/>
        <a:lstStyle/>
        <a:p>
          <a:endParaRPr lang="en-US"/>
        </a:p>
      </dgm:t>
    </dgm:pt>
    <dgm:pt modelId="{F4A4A1FC-E3C3-4EDF-87F3-32A5006D412B}" type="pres">
      <dgm:prSet presAssocID="{DA2C2AB5-266D-457C-A550-F24D212163FC}" presName="hierChild4" presStyleCnt="0"/>
      <dgm:spPr/>
    </dgm:pt>
    <dgm:pt modelId="{16EB9B48-5348-42B0-9E7D-E9B9C7CA468D}" type="pres">
      <dgm:prSet presAssocID="{DA2C2AB5-266D-457C-A550-F24D212163FC}" presName="hierChild5" presStyleCnt="0"/>
      <dgm:spPr/>
    </dgm:pt>
    <dgm:pt modelId="{F3FF5C96-0509-4D4B-B73C-090F74C675F2}" type="pres">
      <dgm:prSet presAssocID="{637EED5B-3D78-44EB-BA3E-A2C35390556D}" presName="hierChild5" presStyleCnt="0"/>
      <dgm:spPr/>
      <dgm:t>
        <a:bodyPr/>
        <a:lstStyle/>
        <a:p>
          <a:endParaRPr lang="en-US"/>
        </a:p>
      </dgm:t>
    </dgm:pt>
    <dgm:pt modelId="{B0AC7E04-683A-4521-A835-23FEB10A7CB5}" type="pres">
      <dgm:prSet presAssocID="{3C427CFC-3A44-409C-A9B5-0AF30062462D}" presName="Name50" presStyleLbl="parChTrans1D3" presStyleIdx="3" presStyleCnt="20"/>
      <dgm:spPr/>
      <dgm:t>
        <a:bodyPr/>
        <a:lstStyle/>
        <a:p>
          <a:endParaRPr lang="en-US"/>
        </a:p>
      </dgm:t>
    </dgm:pt>
    <dgm:pt modelId="{44F8FB93-99AE-451D-B2AC-06AA37CE892F}" type="pres">
      <dgm:prSet presAssocID="{E2EACBC0-0D95-4182-A34D-8763D61F84E0}" presName="hierRoot2" presStyleCnt="0">
        <dgm:presLayoutVars>
          <dgm:hierBranch val="r"/>
        </dgm:presLayoutVars>
      </dgm:prSet>
      <dgm:spPr/>
      <dgm:t>
        <a:bodyPr/>
        <a:lstStyle/>
        <a:p>
          <a:endParaRPr lang="en-US"/>
        </a:p>
      </dgm:t>
    </dgm:pt>
    <dgm:pt modelId="{21C9F93F-7857-4D66-8F29-25042B7D315B}" type="pres">
      <dgm:prSet presAssocID="{E2EACBC0-0D95-4182-A34D-8763D61F84E0}" presName="rootComposite" presStyleCnt="0"/>
      <dgm:spPr/>
      <dgm:t>
        <a:bodyPr/>
        <a:lstStyle/>
        <a:p>
          <a:endParaRPr lang="en-US"/>
        </a:p>
      </dgm:t>
    </dgm:pt>
    <dgm:pt modelId="{EE5A7FED-DD14-4EFC-8D8A-FC6F82F1CB8A}" type="pres">
      <dgm:prSet presAssocID="{E2EACBC0-0D95-4182-A34D-8763D61F84E0}" presName="rootText" presStyleLbl="node3" presStyleIdx="3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017BCB-0CF1-442E-B655-5D1306828368}" type="pres">
      <dgm:prSet presAssocID="{E2EACBC0-0D95-4182-A34D-8763D61F84E0}" presName="rootConnector" presStyleLbl="node3" presStyleIdx="3" presStyleCnt="20"/>
      <dgm:spPr/>
      <dgm:t>
        <a:bodyPr/>
        <a:lstStyle/>
        <a:p>
          <a:endParaRPr lang="en-US"/>
        </a:p>
      </dgm:t>
    </dgm:pt>
    <dgm:pt modelId="{564C8421-C013-438B-A0C0-C08611FCD156}" type="pres">
      <dgm:prSet presAssocID="{E2EACBC0-0D95-4182-A34D-8763D61F84E0}" presName="hierChild4" presStyleCnt="0"/>
      <dgm:spPr/>
      <dgm:t>
        <a:bodyPr/>
        <a:lstStyle/>
        <a:p>
          <a:endParaRPr lang="en-US"/>
        </a:p>
      </dgm:t>
    </dgm:pt>
    <dgm:pt modelId="{D008B858-FDD9-4DD4-8001-7D3EC53CCE0B}" type="pres">
      <dgm:prSet presAssocID="{4F98DFB6-570C-4A76-8C13-3F08036BE817}" presName="Name50" presStyleLbl="parChTrans1D4" presStyleIdx="1" presStyleCnt="8"/>
      <dgm:spPr/>
      <dgm:t>
        <a:bodyPr/>
        <a:lstStyle/>
        <a:p>
          <a:endParaRPr lang="en-US"/>
        </a:p>
      </dgm:t>
    </dgm:pt>
    <dgm:pt modelId="{4220504E-739C-4050-9382-23F5418AD7FB}" type="pres">
      <dgm:prSet presAssocID="{D87FBB59-DB7B-4C8F-B3A0-E15E310E76E5}" presName="hierRoot2" presStyleCnt="0">
        <dgm:presLayoutVars>
          <dgm:hierBranch val="r"/>
        </dgm:presLayoutVars>
      </dgm:prSet>
      <dgm:spPr/>
      <dgm:t>
        <a:bodyPr/>
        <a:lstStyle/>
        <a:p>
          <a:endParaRPr lang="en-US"/>
        </a:p>
      </dgm:t>
    </dgm:pt>
    <dgm:pt modelId="{188689D2-252D-4FA0-8123-FD6534DE16C1}" type="pres">
      <dgm:prSet presAssocID="{D87FBB59-DB7B-4C8F-B3A0-E15E310E76E5}" presName="rootComposite" presStyleCnt="0"/>
      <dgm:spPr/>
      <dgm:t>
        <a:bodyPr/>
        <a:lstStyle/>
        <a:p>
          <a:endParaRPr lang="en-US"/>
        </a:p>
      </dgm:t>
    </dgm:pt>
    <dgm:pt modelId="{8C36DCCD-2DEC-4712-86FB-2F00E8659C8A}" type="pres">
      <dgm:prSet presAssocID="{D87FBB59-DB7B-4C8F-B3A0-E15E310E76E5}" presName="rootText" presStyleLbl="node4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C594F4-6632-4630-9DB3-2C6EE9B24D7C}" type="pres">
      <dgm:prSet presAssocID="{D87FBB59-DB7B-4C8F-B3A0-E15E310E76E5}" presName="rootConnector" presStyleLbl="node4" presStyleIdx="1" presStyleCnt="8"/>
      <dgm:spPr/>
      <dgm:t>
        <a:bodyPr/>
        <a:lstStyle/>
        <a:p>
          <a:endParaRPr lang="en-US"/>
        </a:p>
      </dgm:t>
    </dgm:pt>
    <dgm:pt modelId="{2FCF5849-A280-449A-86B7-2347D6F183F8}" type="pres">
      <dgm:prSet presAssocID="{D87FBB59-DB7B-4C8F-B3A0-E15E310E76E5}" presName="hierChild4" presStyleCnt="0"/>
      <dgm:spPr/>
      <dgm:t>
        <a:bodyPr/>
        <a:lstStyle/>
        <a:p>
          <a:endParaRPr lang="en-US"/>
        </a:p>
      </dgm:t>
    </dgm:pt>
    <dgm:pt modelId="{FB9DA161-7B33-4458-BFAD-2666104BD6C1}" type="pres">
      <dgm:prSet presAssocID="{D87FBB59-DB7B-4C8F-B3A0-E15E310E76E5}" presName="hierChild5" presStyleCnt="0"/>
      <dgm:spPr/>
      <dgm:t>
        <a:bodyPr/>
        <a:lstStyle/>
        <a:p>
          <a:endParaRPr lang="en-US"/>
        </a:p>
      </dgm:t>
    </dgm:pt>
    <dgm:pt modelId="{9D98CEDC-CE69-435B-86A1-EA8337935C83}" type="pres">
      <dgm:prSet presAssocID="{E2EACBC0-0D95-4182-A34D-8763D61F84E0}" presName="hierChild5" presStyleCnt="0"/>
      <dgm:spPr/>
      <dgm:t>
        <a:bodyPr/>
        <a:lstStyle/>
        <a:p>
          <a:endParaRPr lang="en-US"/>
        </a:p>
      </dgm:t>
    </dgm:pt>
    <dgm:pt modelId="{F9A8BC73-EDB8-4065-8653-7B3DF104FFA4}" type="pres">
      <dgm:prSet presAssocID="{1B230EAA-87A2-4146-ACCE-479D237C7F9A}" presName="hierChild5" presStyleCnt="0"/>
      <dgm:spPr/>
      <dgm:t>
        <a:bodyPr/>
        <a:lstStyle/>
        <a:p>
          <a:endParaRPr lang="en-US"/>
        </a:p>
      </dgm:t>
    </dgm:pt>
    <dgm:pt modelId="{6A91F1CD-7711-4E57-B673-85560976034F}" type="pres">
      <dgm:prSet presAssocID="{DF1BB19F-C011-47B3-80A8-48426DFBBB38}" presName="Name37" presStyleLbl="parChTrans1D2" presStyleIdx="1" presStyleCnt="7"/>
      <dgm:spPr/>
      <dgm:t>
        <a:bodyPr/>
        <a:lstStyle/>
        <a:p>
          <a:endParaRPr lang="en-US"/>
        </a:p>
      </dgm:t>
    </dgm:pt>
    <dgm:pt modelId="{00C5F494-1CBC-47D2-AB88-C3EA7D325460}" type="pres">
      <dgm:prSet presAssocID="{5B78FD0B-5ADD-4FAD-9021-858C1B278B0B}" presName="hierRoot2" presStyleCnt="0">
        <dgm:presLayoutVars>
          <dgm:hierBranch val="r"/>
        </dgm:presLayoutVars>
      </dgm:prSet>
      <dgm:spPr/>
      <dgm:t>
        <a:bodyPr/>
        <a:lstStyle/>
        <a:p>
          <a:endParaRPr lang="en-US"/>
        </a:p>
      </dgm:t>
    </dgm:pt>
    <dgm:pt modelId="{9358E6A1-7B73-4B3C-8452-77C770778719}" type="pres">
      <dgm:prSet presAssocID="{5B78FD0B-5ADD-4FAD-9021-858C1B278B0B}" presName="rootComposite" presStyleCnt="0"/>
      <dgm:spPr/>
      <dgm:t>
        <a:bodyPr/>
        <a:lstStyle/>
        <a:p>
          <a:endParaRPr lang="en-US"/>
        </a:p>
      </dgm:t>
    </dgm:pt>
    <dgm:pt modelId="{C21836AF-5889-433B-9B12-E9F4967C444B}" type="pres">
      <dgm:prSet presAssocID="{5B78FD0B-5ADD-4FAD-9021-858C1B278B0B}" presName="rootText" presStyleLbl="node2" presStyleIdx="1" presStyleCnt="5" custScaleX="1602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215E94-E3ED-4386-9AE4-ED8BA40584B3}" type="pres">
      <dgm:prSet presAssocID="{5B78FD0B-5ADD-4FAD-9021-858C1B278B0B}" presName="rootConnector" presStyleLbl="node2" presStyleIdx="1" presStyleCnt="5"/>
      <dgm:spPr/>
      <dgm:t>
        <a:bodyPr/>
        <a:lstStyle/>
        <a:p>
          <a:endParaRPr lang="en-US"/>
        </a:p>
      </dgm:t>
    </dgm:pt>
    <dgm:pt modelId="{F13A5D17-01AF-4B04-B624-CA3E3BF06578}" type="pres">
      <dgm:prSet presAssocID="{5B78FD0B-5ADD-4FAD-9021-858C1B278B0B}" presName="hierChild4" presStyleCnt="0"/>
      <dgm:spPr/>
      <dgm:t>
        <a:bodyPr/>
        <a:lstStyle/>
        <a:p>
          <a:endParaRPr lang="en-US"/>
        </a:p>
      </dgm:t>
    </dgm:pt>
    <dgm:pt modelId="{A51BB05C-D16F-4BC2-A241-40532814ECD8}" type="pres">
      <dgm:prSet presAssocID="{39D17488-F582-4C98-AF2B-4915FFA85331}" presName="Name50" presStyleLbl="parChTrans1D3" presStyleIdx="4" presStyleCnt="20"/>
      <dgm:spPr/>
      <dgm:t>
        <a:bodyPr/>
        <a:lstStyle/>
        <a:p>
          <a:endParaRPr lang="en-US"/>
        </a:p>
      </dgm:t>
    </dgm:pt>
    <dgm:pt modelId="{AFC6B897-7D4E-4E19-812C-CC7952B1E6D7}" type="pres">
      <dgm:prSet presAssocID="{834DAC56-E7B9-4966-BCA5-6CDD7CA683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61B4E9A-268D-4558-89BD-098A13B3F03C}" type="pres">
      <dgm:prSet presAssocID="{834DAC56-E7B9-4966-BCA5-6CDD7CA683CE}" presName="rootComposite" presStyleCnt="0"/>
      <dgm:spPr/>
      <dgm:t>
        <a:bodyPr/>
        <a:lstStyle/>
        <a:p>
          <a:endParaRPr lang="en-US"/>
        </a:p>
      </dgm:t>
    </dgm:pt>
    <dgm:pt modelId="{BCF30F4C-8132-4AE0-A4FF-3001E790F9E9}" type="pres">
      <dgm:prSet presAssocID="{834DAC56-E7B9-4966-BCA5-6CDD7CA683CE}" presName="rootText" presStyleLbl="node3" presStyleIdx="4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209A13-A359-43F5-819D-F2180E09845D}" type="pres">
      <dgm:prSet presAssocID="{834DAC56-E7B9-4966-BCA5-6CDD7CA683CE}" presName="rootConnector" presStyleLbl="node3" presStyleIdx="4" presStyleCnt="20"/>
      <dgm:spPr/>
      <dgm:t>
        <a:bodyPr/>
        <a:lstStyle/>
        <a:p>
          <a:endParaRPr lang="en-US"/>
        </a:p>
      </dgm:t>
    </dgm:pt>
    <dgm:pt modelId="{811D7971-26A7-41B2-A3D5-095BD19C78C1}" type="pres">
      <dgm:prSet presAssocID="{834DAC56-E7B9-4966-BCA5-6CDD7CA683CE}" presName="hierChild4" presStyleCnt="0"/>
      <dgm:spPr/>
      <dgm:t>
        <a:bodyPr/>
        <a:lstStyle/>
        <a:p>
          <a:endParaRPr lang="en-US"/>
        </a:p>
      </dgm:t>
    </dgm:pt>
    <dgm:pt modelId="{DCFF3D9C-F579-4537-BC1E-7D3D650AA99B}" type="pres">
      <dgm:prSet presAssocID="{834DAC56-E7B9-4966-BCA5-6CDD7CA683CE}" presName="hierChild5" presStyleCnt="0"/>
      <dgm:spPr/>
      <dgm:t>
        <a:bodyPr/>
        <a:lstStyle/>
        <a:p>
          <a:endParaRPr lang="en-US"/>
        </a:p>
      </dgm:t>
    </dgm:pt>
    <dgm:pt modelId="{ADC5B4F1-7BD8-4443-BEEC-1B8116C703A7}" type="pres">
      <dgm:prSet presAssocID="{01C58B2A-B616-4703-9A33-A0776D80C450}" presName="Name50" presStyleLbl="parChTrans1D3" presStyleIdx="5" presStyleCnt="20"/>
      <dgm:spPr/>
      <dgm:t>
        <a:bodyPr/>
        <a:lstStyle/>
        <a:p>
          <a:endParaRPr lang="en-US"/>
        </a:p>
      </dgm:t>
    </dgm:pt>
    <dgm:pt modelId="{D07416AE-A3B8-4CA7-9410-31DF4E8EBF28}" type="pres">
      <dgm:prSet presAssocID="{6F1D454F-F989-4435-B977-8347054F8A7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FF288F3-66C5-463B-82F8-32E25427F35C}" type="pres">
      <dgm:prSet presAssocID="{6F1D454F-F989-4435-B977-8347054F8A76}" presName="rootComposite" presStyleCnt="0"/>
      <dgm:spPr/>
      <dgm:t>
        <a:bodyPr/>
        <a:lstStyle/>
        <a:p>
          <a:endParaRPr lang="en-US"/>
        </a:p>
      </dgm:t>
    </dgm:pt>
    <dgm:pt modelId="{BB85D688-1FEA-41D0-9FFD-4E90EB43FA71}" type="pres">
      <dgm:prSet presAssocID="{6F1D454F-F989-4435-B977-8347054F8A76}" presName="rootText" presStyleLbl="node3" presStyleIdx="5" presStyleCnt="20" custLinFactNeighborX="-5045" custLinFactNeighborY="4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D25968-B84C-4C77-9DB5-091A74DC6B30}" type="pres">
      <dgm:prSet presAssocID="{6F1D454F-F989-4435-B977-8347054F8A76}" presName="rootConnector" presStyleLbl="node3" presStyleIdx="5" presStyleCnt="20"/>
      <dgm:spPr/>
      <dgm:t>
        <a:bodyPr/>
        <a:lstStyle/>
        <a:p>
          <a:endParaRPr lang="en-US"/>
        </a:p>
      </dgm:t>
    </dgm:pt>
    <dgm:pt modelId="{FC67972F-1A86-4CE3-9CB4-A92402B1B1B3}" type="pres">
      <dgm:prSet presAssocID="{6F1D454F-F989-4435-B977-8347054F8A76}" presName="hierChild4" presStyleCnt="0"/>
      <dgm:spPr/>
      <dgm:t>
        <a:bodyPr/>
        <a:lstStyle/>
        <a:p>
          <a:endParaRPr lang="en-US"/>
        </a:p>
      </dgm:t>
    </dgm:pt>
    <dgm:pt modelId="{ECCDE394-0831-4321-87FB-E46472D42CEA}" type="pres">
      <dgm:prSet presAssocID="{6F1D454F-F989-4435-B977-8347054F8A76}" presName="hierChild5" presStyleCnt="0"/>
      <dgm:spPr/>
      <dgm:t>
        <a:bodyPr/>
        <a:lstStyle/>
        <a:p>
          <a:endParaRPr lang="en-US"/>
        </a:p>
      </dgm:t>
    </dgm:pt>
    <dgm:pt modelId="{E4370632-DC88-450C-BFA8-4A3420522DC0}" type="pres">
      <dgm:prSet presAssocID="{FDAB7265-E95F-4901-AF08-5CAB14FCB235}" presName="Name50" presStyleLbl="parChTrans1D3" presStyleIdx="6" presStyleCnt="20"/>
      <dgm:spPr/>
      <dgm:t>
        <a:bodyPr/>
        <a:lstStyle/>
        <a:p>
          <a:endParaRPr lang="en-US"/>
        </a:p>
      </dgm:t>
    </dgm:pt>
    <dgm:pt modelId="{3FCA9111-E049-401E-9DDD-8708B00A160D}" type="pres">
      <dgm:prSet presAssocID="{04D05678-0190-45BA-85AE-BD0803A099A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1CC7AF9-37DF-4D7E-BB80-A948BC87DDDC}" type="pres">
      <dgm:prSet presAssocID="{04D05678-0190-45BA-85AE-BD0803A099A9}" presName="rootComposite" presStyleCnt="0"/>
      <dgm:spPr/>
      <dgm:t>
        <a:bodyPr/>
        <a:lstStyle/>
        <a:p>
          <a:endParaRPr lang="en-US"/>
        </a:p>
      </dgm:t>
    </dgm:pt>
    <dgm:pt modelId="{B5F38AB7-F175-49BF-84E0-2E74B0EFB152}" type="pres">
      <dgm:prSet presAssocID="{04D05678-0190-45BA-85AE-BD0803A099A9}" presName="rootText" presStyleLbl="node3" presStyleIdx="6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23841E-DD5F-4D0D-BAA8-2150BB2F000F}" type="pres">
      <dgm:prSet presAssocID="{04D05678-0190-45BA-85AE-BD0803A099A9}" presName="rootConnector" presStyleLbl="node3" presStyleIdx="6" presStyleCnt="20"/>
      <dgm:spPr/>
      <dgm:t>
        <a:bodyPr/>
        <a:lstStyle/>
        <a:p>
          <a:endParaRPr lang="en-US"/>
        </a:p>
      </dgm:t>
    </dgm:pt>
    <dgm:pt modelId="{BC67F47A-2329-4C62-AFD8-BE5D5547219C}" type="pres">
      <dgm:prSet presAssocID="{04D05678-0190-45BA-85AE-BD0803A099A9}" presName="hierChild4" presStyleCnt="0"/>
      <dgm:spPr/>
      <dgm:t>
        <a:bodyPr/>
        <a:lstStyle/>
        <a:p>
          <a:endParaRPr lang="en-US"/>
        </a:p>
      </dgm:t>
    </dgm:pt>
    <dgm:pt modelId="{7A519698-2463-4EF1-8CB0-506AF5CEAD39}" type="pres">
      <dgm:prSet presAssocID="{04ED9CCD-08D0-465A-BD12-96D3F63D5EB8}" presName="Name37" presStyleLbl="parChTrans1D4" presStyleIdx="2" presStyleCnt="8"/>
      <dgm:spPr/>
      <dgm:t>
        <a:bodyPr/>
        <a:lstStyle/>
        <a:p>
          <a:endParaRPr lang="en-US"/>
        </a:p>
      </dgm:t>
    </dgm:pt>
    <dgm:pt modelId="{EE301CD7-D1DA-4DAE-9F94-497396304F9D}" type="pres">
      <dgm:prSet presAssocID="{A5D4DFCA-972F-4253-AB5C-1B835BF06B42}" presName="hierRoot2" presStyleCnt="0">
        <dgm:presLayoutVars>
          <dgm:hierBranch val="init"/>
        </dgm:presLayoutVars>
      </dgm:prSet>
      <dgm:spPr/>
    </dgm:pt>
    <dgm:pt modelId="{C0C9C381-AB23-479E-8BD7-F0E6BF30F3E8}" type="pres">
      <dgm:prSet presAssocID="{A5D4DFCA-972F-4253-AB5C-1B835BF06B42}" presName="rootComposite" presStyleCnt="0"/>
      <dgm:spPr/>
    </dgm:pt>
    <dgm:pt modelId="{76894344-AA47-41AA-ACDC-4AF59D9371DA}" type="pres">
      <dgm:prSet presAssocID="{A5D4DFCA-972F-4253-AB5C-1B835BF06B42}" presName="rootText" presStyleLbl="node4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57B5BB-4C6A-4B97-B0BA-3E5FEC52FBAC}" type="pres">
      <dgm:prSet presAssocID="{A5D4DFCA-972F-4253-AB5C-1B835BF06B42}" presName="rootConnector" presStyleLbl="node4" presStyleIdx="2" presStyleCnt="8"/>
      <dgm:spPr/>
      <dgm:t>
        <a:bodyPr/>
        <a:lstStyle/>
        <a:p>
          <a:endParaRPr lang="en-US"/>
        </a:p>
      </dgm:t>
    </dgm:pt>
    <dgm:pt modelId="{E0DAFB11-CFC9-4CC4-AB5A-51EE8F0743C1}" type="pres">
      <dgm:prSet presAssocID="{A5D4DFCA-972F-4253-AB5C-1B835BF06B42}" presName="hierChild4" presStyleCnt="0"/>
      <dgm:spPr/>
    </dgm:pt>
    <dgm:pt modelId="{5066EB38-421D-43C9-B4DC-929B1574FAED}" type="pres">
      <dgm:prSet presAssocID="{A5D4DFCA-972F-4253-AB5C-1B835BF06B42}" presName="hierChild5" presStyleCnt="0"/>
      <dgm:spPr/>
    </dgm:pt>
    <dgm:pt modelId="{0BB2B3FE-13B0-4B64-A1D0-CB8B0CBB2F56}" type="pres">
      <dgm:prSet presAssocID="{04D05678-0190-45BA-85AE-BD0803A099A9}" presName="hierChild5" presStyleCnt="0"/>
      <dgm:spPr/>
      <dgm:t>
        <a:bodyPr/>
        <a:lstStyle/>
        <a:p>
          <a:endParaRPr lang="en-US"/>
        </a:p>
      </dgm:t>
    </dgm:pt>
    <dgm:pt modelId="{B48885F8-1917-4E43-ABDE-1516889B9839}" type="pres">
      <dgm:prSet presAssocID="{97DA1BFF-9EF9-4D1C-9726-657188C27A8A}" presName="Name50" presStyleLbl="parChTrans1D3" presStyleIdx="7" presStyleCnt="20"/>
      <dgm:spPr/>
      <dgm:t>
        <a:bodyPr/>
        <a:lstStyle/>
        <a:p>
          <a:endParaRPr lang="en-US"/>
        </a:p>
      </dgm:t>
    </dgm:pt>
    <dgm:pt modelId="{61124201-64A8-4D20-A97F-E53F5510B5D2}" type="pres">
      <dgm:prSet presAssocID="{B2BD1799-D1FE-4905-9145-0B57A300788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5D8600C-A605-4E7B-B449-E93AD46C3382}" type="pres">
      <dgm:prSet presAssocID="{B2BD1799-D1FE-4905-9145-0B57A300788B}" presName="rootComposite" presStyleCnt="0"/>
      <dgm:spPr/>
      <dgm:t>
        <a:bodyPr/>
        <a:lstStyle/>
        <a:p>
          <a:endParaRPr lang="en-US"/>
        </a:p>
      </dgm:t>
    </dgm:pt>
    <dgm:pt modelId="{BF2669C9-D029-4BF6-8B64-9D7C21817F26}" type="pres">
      <dgm:prSet presAssocID="{B2BD1799-D1FE-4905-9145-0B57A300788B}" presName="rootText" presStyleLbl="node3" presStyleIdx="7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88E133-783D-4394-B47A-0681CF847CC5}" type="pres">
      <dgm:prSet presAssocID="{B2BD1799-D1FE-4905-9145-0B57A300788B}" presName="rootConnector" presStyleLbl="node3" presStyleIdx="7" presStyleCnt="20"/>
      <dgm:spPr/>
      <dgm:t>
        <a:bodyPr/>
        <a:lstStyle/>
        <a:p>
          <a:endParaRPr lang="en-US"/>
        </a:p>
      </dgm:t>
    </dgm:pt>
    <dgm:pt modelId="{49963474-9891-4AA4-8731-208726C90B4B}" type="pres">
      <dgm:prSet presAssocID="{B2BD1799-D1FE-4905-9145-0B57A300788B}" presName="hierChild4" presStyleCnt="0"/>
      <dgm:spPr/>
      <dgm:t>
        <a:bodyPr/>
        <a:lstStyle/>
        <a:p>
          <a:endParaRPr lang="en-US"/>
        </a:p>
      </dgm:t>
    </dgm:pt>
    <dgm:pt modelId="{1937D4CE-34FC-497A-A4EA-9787FA73C76D}" type="pres">
      <dgm:prSet presAssocID="{22BD43D1-A34B-4077-AC32-29F76F295ECC}" presName="Name37" presStyleLbl="parChTrans1D4" presStyleIdx="3" presStyleCnt="8"/>
      <dgm:spPr/>
      <dgm:t>
        <a:bodyPr/>
        <a:lstStyle/>
        <a:p>
          <a:endParaRPr lang="en-US"/>
        </a:p>
      </dgm:t>
    </dgm:pt>
    <dgm:pt modelId="{85748138-C365-4C3D-AE2A-41439216BFEE}" type="pres">
      <dgm:prSet presAssocID="{0A78B01C-F7DA-42EE-8C6E-A0E86366120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5E036B9-8FE7-48D4-AC22-EEFAA07D17A2}" type="pres">
      <dgm:prSet presAssocID="{0A78B01C-F7DA-42EE-8C6E-A0E863661209}" presName="rootComposite" presStyleCnt="0"/>
      <dgm:spPr/>
      <dgm:t>
        <a:bodyPr/>
        <a:lstStyle/>
        <a:p>
          <a:endParaRPr lang="en-US"/>
        </a:p>
      </dgm:t>
    </dgm:pt>
    <dgm:pt modelId="{F6C745FA-DD6D-42E2-8CF9-908F759ABB2C}" type="pres">
      <dgm:prSet presAssocID="{0A78B01C-F7DA-42EE-8C6E-A0E863661209}" presName="rootText" presStyleLbl="node4" presStyleIdx="3" presStyleCnt="8" custLinFactNeighborX="-1795" custLinFactNeighborY="4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B41D4B-BFB1-40DD-BBD4-B1FD1C427689}" type="pres">
      <dgm:prSet presAssocID="{0A78B01C-F7DA-42EE-8C6E-A0E863661209}" presName="rootConnector" presStyleLbl="node4" presStyleIdx="3" presStyleCnt="8"/>
      <dgm:spPr/>
      <dgm:t>
        <a:bodyPr/>
        <a:lstStyle/>
        <a:p>
          <a:endParaRPr lang="en-US"/>
        </a:p>
      </dgm:t>
    </dgm:pt>
    <dgm:pt modelId="{0833532E-82B6-41CD-86E4-42134A1A9B98}" type="pres">
      <dgm:prSet presAssocID="{0A78B01C-F7DA-42EE-8C6E-A0E863661209}" presName="hierChild4" presStyleCnt="0"/>
      <dgm:spPr/>
      <dgm:t>
        <a:bodyPr/>
        <a:lstStyle/>
        <a:p>
          <a:endParaRPr lang="en-US"/>
        </a:p>
      </dgm:t>
    </dgm:pt>
    <dgm:pt modelId="{B53BD2E3-2EC7-48D7-9A2D-308CD4FC14D4}" type="pres">
      <dgm:prSet presAssocID="{0A78B01C-F7DA-42EE-8C6E-A0E863661209}" presName="hierChild5" presStyleCnt="0"/>
      <dgm:spPr/>
      <dgm:t>
        <a:bodyPr/>
        <a:lstStyle/>
        <a:p>
          <a:endParaRPr lang="en-US"/>
        </a:p>
      </dgm:t>
    </dgm:pt>
    <dgm:pt modelId="{21B3738B-47AF-4B66-BE7E-4D743EA2A5DE}" type="pres">
      <dgm:prSet presAssocID="{B2BD1799-D1FE-4905-9145-0B57A300788B}" presName="hierChild5" presStyleCnt="0"/>
      <dgm:spPr/>
      <dgm:t>
        <a:bodyPr/>
        <a:lstStyle/>
        <a:p>
          <a:endParaRPr lang="en-US"/>
        </a:p>
      </dgm:t>
    </dgm:pt>
    <dgm:pt modelId="{4174CC79-3C23-479E-95FF-B6132A482FEC}" type="pres">
      <dgm:prSet presAssocID="{5B78FD0B-5ADD-4FAD-9021-858C1B278B0B}" presName="hierChild5" presStyleCnt="0"/>
      <dgm:spPr/>
      <dgm:t>
        <a:bodyPr/>
        <a:lstStyle/>
        <a:p>
          <a:endParaRPr lang="en-US"/>
        </a:p>
      </dgm:t>
    </dgm:pt>
    <dgm:pt modelId="{E5FA0847-90E5-438D-BFE6-8310617F186C}" type="pres">
      <dgm:prSet presAssocID="{B53FCC4D-EF58-421E-90C5-EA56FD2DEF2C}" presName="Name37" presStyleLbl="parChTrans1D2" presStyleIdx="2" presStyleCnt="7"/>
      <dgm:spPr/>
      <dgm:t>
        <a:bodyPr/>
        <a:lstStyle/>
        <a:p>
          <a:endParaRPr lang="en-US"/>
        </a:p>
      </dgm:t>
    </dgm:pt>
    <dgm:pt modelId="{FE515016-4B18-4EDF-A5D8-3AF179187F2F}" type="pres">
      <dgm:prSet presAssocID="{AD9B945A-6A44-47EC-AB2D-E72D6903F548}" presName="hierRoot2" presStyleCnt="0">
        <dgm:presLayoutVars>
          <dgm:hierBranch val="r"/>
        </dgm:presLayoutVars>
      </dgm:prSet>
      <dgm:spPr/>
      <dgm:t>
        <a:bodyPr/>
        <a:lstStyle/>
        <a:p>
          <a:endParaRPr lang="en-US"/>
        </a:p>
      </dgm:t>
    </dgm:pt>
    <dgm:pt modelId="{D6643662-3898-49F5-B742-19A18CF06E88}" type="pres">
      <dgm:prSet presAssocID="{AD9B945A-6A44-47EC-AB2D-E72D6903F548}" presName="rootComposite" presStyleCnt="0"/>
      <dgm:spPr/>
      <dgm:t>
        <a:bodyPr/>
        <a:lstStyle/>
        <a:p>
          <a:endParaRPr lang="en-US"/>
        </a:p>
      </dgm:t>
    </dgm:pt>
    <dgm:pt modelId="{343D08C8-67D6-4C24-AA12-9C4239AD448C}" type="pres">
      <dgm:prSet presAssocID="{AD9B945A-6A44-47EC-AB2D-E72D6903F548}" presName="rootText" presStyleLbl="node2" presStyleIdx="2" presStyleCnt="5" custScaleX="1602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7EB466-A18B-4F34-B384-75ECAAB805B8}" type="pres">
      <dgm:prSet presAssocID="{AD9B945A-6A44-47EC-AB2D-E72D6903F548}" presName="rootConnector" presStyleLbl="node2" presStyleIdx="2" presStyleCnt="5"/>
      <dgm:spPr/>
      <dgm:t>
        <a:bodyPr/>
        <a:lstStyle/>
        <a:p>
          <a:endParaRPr lang="en-US"/>
        </a:p>
      </dgm:t>
    </dgm:pt>
    <dgm:pt modelId="{4552FD4F-531A-4DA3-8268-F13CB3F889F0}" type="pres">
      <dgm:prSet presAssocID="{AD9B945A-6A44-47EC-AB2D-E72D6903F548}" presName="hierChild4" presStyleCnt="0"/>
      <dgm:spPr/>
      <dgm:t>
        <a:bodyPr/>
        <a:lstStyle/>
        <a:p>
          <a:endParaRPr lang="en-US"/>
        </a:p>
      </dgm:t>
    </dgm:pt>
    <dgm:pt modelId="{E5CE7906-E76E-4703-9719-1C7CDD285D07}" type="pres">
      <dgm:prSet presAssocID="{318850F2-4CBC-4738-97A8-A87AF9EA29F7}" presName="Name50" presStyleLbl="parChTrans1D3" presStyleIdx="8" presStyleCnt="20"/>
      <dgm:spPr/>
      <dgm:t>
        <a:bodyPr/>
        <a:lstStyle/>
        <a:p>
          <a:endParaRPr lang="en-US"/>
        </a:p>
      </dgm:t>
    </dgm:pt>
    <dgm:pt modelId="{3C6B2540-9829-4522-9D8A-AC6702F31C0A}" type="pres">
      <dgm:prSet presAssocID="{1D4E60F0-564D-474C-A6A3-6871BD37BE4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4FD167E-3A79-42B9-B003-A208BA5DBB88}" type="pres">
      <dgm:prSet presAssocID="{1D4E60F0-564D-474C-A6A3-6871BD37BE4B}" presName="rootComposite" presStyleCnt="0"/>
      <dgm:spPr/>
      <dgm:t>
        <a:bodyPr/>
        <a:lstStyle/>
        <a:p>
          <a:endParaRPr lang="en-US"/>
        </a:p>
      </dgm:t>
    </dgm:pt>
    <dgm:pt modelId="{BD09862E-9DFF-4AC8-8805-7A6AB6E361BF}" type="pres">
      <dgm:prSet presAssocID="{1D4E60F0-564D-474C-A6A3-6871BD37BE4B}" presName="rootText" presStyleLbl="node3" presStyleIdx="8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4C3D02-2C70-4447-BBD1-BC2A6FFBF2EF}" type="pres">
      <dgm:prSet presAssocID="{1D4E60F0-564D-474C-A6A3-6871BD37BE4B}" presName="rootConnector" presStyleLbl="node3" presStyleIdx="8" presStyleCnt="20"/>
      <dgm:spPr/>
      <dgm:t>
        <a:bodyPr/>
        <a:lstStyle/>
        <a:p>
          <a:endParaRPr lang="en-US"/>
        </a:p>
      </dgm:t>
    </dgm:pt>
    <dgm:pt modelId="{CBD164CB-3E72-4EC2-8AB2-392A23F647E2}" type="pres">
      <dgm:prSet presAssocID="{1D4E60F0-564D-474C-A6A3-6871BD37BE4B}" presName="hierChild4" presStyleCnt="0"/>
      <dgm:spPr/>
      <dgm:t>
        <a:bodyPr/>
        <a:lstStyle/>
        <a:p>
          <a:endParaRPr lang="en-US"/>
        </a:p>
      </dgm:t>
    </dgm:pt>
    <dgm:pt modelId="{2D5B1796-1773-4EFC-862F-6E7AE3214288}" type="pres">
      <dgm:prSet presAssocID="{1D4E60F0-564D-474C-A6A3-6871BD37BE4B}" presName="hierChild5" presStyleCnt="0"/>
      <dgm:spPr/>
      <dgm:t>
        <a:bodyPr/>
        <a:lstStyle/>
        <a:p>
          <a:endParaRPr lang="en-US"/>
        </a:p>
      </dgm:t>
    </dgm:pt>
    <dgm:pt modelId="{6C677B17-6AAE-4F4B-9C17-034A8A2768DB}" type="pres">
      <dgm:prSet presAssocID="{C1CE2F9B-A995-4DEC-9218-628BBAF00F90}" presName="Name50" presStyleLbl="parChTrans1D3" presStyleIdx="9" presStyleCnt="20"/>
      <dgm:spPr/>
      <dgm:t>
        <a:bodyPr/>
        <a:lstStyle/>
        <a:p>
          <a:endParaRPr lang="en-US"/>
        </a:p>
      </dgm:t>
    </dgm:pt>
    <dgm:pt modelId="{095D96C1-326B-49BE-8743-8A435E1EB3D6}" type="pres">
      <dgm:prSet presAssocID="{849B28A8-CA4F-434D-82C8-6EFC09A6922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D8DBF5F-CCEB-4A6D-AFE1-E7B9848601B6}" type="pres">
      <dgm:prSet presAssocID="{849B28A8-CA4F-434D-82C8-6EFC09A69220}" presName="rootComposite" presStyleCnt="0"/>
      <dgm:spPr/>
      <dgm:t>
        <a:bodyPr/>
        <a:lstStyle/>
        <a:p>
          <a:endParaRPr lang="en-US"/>
        </a:p>
      </dgm:t>
    </dgm:pt>
    <dgm:pt modelId="{3170DC38-1591-4820-8CC6-BA100DC735B0}" type="pres">
      <dgm:prSet presAssocID="{849B28A8-CA4F-434D-82C8-6EFC09A69220}" presName="rootText" presStyleLbl="node3" presStyleIdx="9" presStyleCnt="20" custLinFactNeighborX="-1795" custLinFactNeighborY="4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4FDCF2-ADE4-44D8-83C0-A725239A7170}" type="pres">
      <dgm:prSet presAssocID="{849B28A8-CA4F-434D-82C8-6EFC09A69220}" presName="rootConnector" presStyleLbl="node3" presStyleIdx="9" presStyleCnt="20"/>
      <dgm:spPr/>
      <dgm:t>
        <a:bodyPr/>
        <a:lstStyle/>
        <a:p>
          <a:endParaRPr lang="en-US"/>
        </a:p>
      </dgm:t>
    </dgm:pt>
    <dgm:pt modelId="{CEC56EB1-0905-46F7-902A-406BF5F649AC}" type="pres">
      <dgm:prSet presAssocID="{849B28A8-CA4F-434D-82C8-6EFC09A69220}" presName="hierChild4" presStyleCnt="0"/>
      <dgm:spPr/>
      <dgm:t>
        <a:bodyPr/>
        <a:lstStyle/>
        <a:p>
          <a:endParaRPr lang="en-US"/>
        </a:p>
      </dgm:t>
    </dgm:pt>
    <dgm:pt modelId="{5A6DB5A1-9ECA-4A3C-81BA-369178F87FFC}" type="pres">
      <dgm:prSet presAssocID="{849B28A8-CA4F-434D-82C8-6EFC09A69220}" presName="hierChild5" presStyleCnt="0"/>
      <dgm:spPr/>
      <dgm:t>
        <a:bodyPr/>
        <a:lstStyle/>
        <a:p>
          <a:endParaRPr lang="en-US"/>
        </a:p>
      </dgm:t>
    </dgm:pt>
    <dgm:pt modelId="{2874A100-BDFE-4E0E-B39D-4C3BC4AC72C1}" type="pres">
      <dgm:prSet presAssocID="{F51ADCB7-AB32-4C94-BA41-41D5F5D4E061}" presName="Name50" presStyleLbl="parChTrans1D3" presStyleIdx="10" presStyleCnt="20"/>
      <dgm:spPr/>
      <dgm:t>
        <a:bodyPr/>
        <a:lstStyle/>
        <a:p>
          <a:endParaRPr lang="en-US"/>
        </a:p>
      </dgm:t>
    </dgm:pt>
    <dgm:pt modelId="{20A5385D-9580-47DD-8FAF-DDCB0DF19059}" type="pres">
      <dgm:prSet presAssocID="{A53BCEBE-87D6-449C-B68A-C38A1DEEE41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B56E8CC-21B2-46FC-8267-16700DF7425C}" type="pres">
      <dgm:prSet presAssocID="{A53BCEBE-87D6-449C-B68A-C38A1DEEE411}" presName="rootComposite" presStyleCnt="0"/>
      <dgm:spPr/>
      <dgm:t>
        <a:bodyPr/>
        <a:lstStyle/>
        <a:p>
          <a:endParaRPr lang="en-US"/>
        </a:p>
      </dgm:t>
    </dgm:pt>
    <dgm:pt modelId="{D81E6D43-F217-42E2-944C-C3667E7C5BF2}" type="pres">
      <dgm:prSet presAssocID="{A53BCEBE-87D6-449C-B68A-C38A1DEEE411}" presName="rootText" presStyleLbl="node3" presStyleIdx="10" presStyleCnt="20" custLinFactNeighborX="-1795" custLinFactNeighborY="4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C8AD81-6599-43AF-921B-564A59419B6E}" type="pres">
      <dgm:prSet presAssocID="{A53BCEBE-87D6-449C-B68A-C38A1DEEE411}" presName="rootConnector" presStyleLbl="node3" presStyleIdx="10" presStyleCnt="20"/>
      <dgm:spPr/>
      <dgm:t>
        <a:bodyPr/>
        <a:lstStyle/>
        <a:p>
          <a:endParaRPr lang="en-US"/>
        </a:p>
      </dgm:t>
    </dgm:pt>
    <dgm:pt modelId="{4A94A428-77B4-42B8-AF3C-B7A18F1DB46E}" type="pres">
      <dgm:prSet presAssocID="{A53BCEBE-87D6-449C-B68A-C38A1DEEE411}" presName="hierChild4" presStyleCnt="0"/>
      <dgm:spPr/>
      <dgm:t>
        <a:bodyPr/>
        <a:lstStyle/>
        <a:p>
          <a:endParaRPr lang="en-US"/>
        </a:p>
      </dgm:t>
    </dgm:pt>
    <dgm:pt modelId="{8CE74EF6-CC07-41E4-A037-C1123013A585}" type="pres">
      <dgm:prSet presAssocID="{2CB3490D-2370-4477-90DE-E21EAFE82735}" presName="Name37" presStyleLbl="parChTrans1D4" presStyleIdx="4" presStyleCnt="8"/>
      <dgm:spPr/>
      <dgm:t>
        <a:bodyPr/>
        <a:lstStyle/>
        <a:p>
          <a:endParaRPr lang="en-US"/>
        </a:p>
      </dgm:t>
    </dgm:pt>
    <dgm:pt modelId="{695F65EC-001E-446E-A603-26D3243CF29F}" type="pres">
      <dgm:prSet presAssocID="{B11DC42C-5D7C-4D3E-92FF-04BD6BAA36AA}" presName="hierRoot2" presStyleCnt="0">
        <dgm:presLayoutVars>
          <dgm:hierBranch val="init"/>
        </dgm:presLayoutVars>
      </dgm:prSet>
      <dgm:spPr/>
    </dgm:pt>
    <dgm:pt modelId="{85EEF4EE-92C0-4B26-ADB6-2986FEA3D0ED}" type="pres">
      <dgm:prSet presAssocID="{B11DC42C-5D7C-4D3E-92FF-04BD6BAA36AA}" presName="rootComposite" presStyleCnt="0"/>
      <dgm:spPr/>
    </dgm:pt>
    <dgm:pt modelId="{3529C8E9-8677-4615-8E6A-A6251725E730}" type="pres">
      <dgm:prSet presAssocID="{B11DC42C-5D7C-4D3E-92FF-04BD6BAA36AA}" presName="rootText" presStyleLbl="node4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540A71-203F-4FBE-9949-E9BA86C4F3D2}" type="pres">
      <dgm:prSet presAssocID="{B11DC42C-5D7C-4D3E-92FF-04BD6BAA36AA}" presName="rootConnector" presStyleLbl="node4" presStyleIdx="4" presStyleCnt="8"/>
      <dgm:spPr/>
      <dgm:t>
        <a:bodyPr/>
        <a:lstStyle/>
        <a:p>
          <a:endParaRPr lang="en-US"/>
        </a:p>
      </dgm:t>
    </dgm:pt>
    <dgm:pt modelId="{BCB0A69C-73A3-44D7-AD88-356493E67EAF}" type="pres">
      <dgm:prSet presAssocID="{B11DC42C-5D7C-4D3E-92FF-04BD6BAA36AA}" presName="hierChild4" presStyleCnt="0"/>
      <dgm:spPr/>
    </dgm:pt>
    <dgm:pt modelId="{626DFCC4-A333-4996-B5DC-8E1603EC4C20}" type="pres">
      <dgm:prSet presAssocID="{B11DC42C-5D7C-4D3E-92FF-04BD6BAA36AA}" presName="hierChild5" presStyleCnt="0"/>
      <dgm:spPr/>
    </dgm:pt>
    <dgm:pt modelId="{F2C859FC-4C39-47FD-A8B8-2871ED11CE8D}" type="pres">
      <dgm:prSet presAssocID="{A53BCEBE-87D6-449C-B68A-C38A1DEEE411}" presName="hierChild5" presStyleCnt="0"/>
      <dgm:spPr/>
      <dgm:t>
        <a:bodyPr/>
        <a:lstStyle/>
        <a:p>
          <a:endParaRPr lang="en-US"/>
        </a:p>
      </dgm:t>
    </dgm:pt>
    <dgm:pt modelId="{56D259E7-4FB1-4845-ABF9-B842B1EDE1F3}" type="pres">
      <dgm:prSet presAssocID="{7BB23BE0-7B95-467D-940D-FF6C295CC8AE}" presName="Name50" presStyleLbl="parChTrans1D3" presStyleIdx="11" presStyleCnt="20"/>
      <dgm:spPr/>
      <dgm:t>
        <a:bodyPr/>
        <a:lstStyle/>
        <a:p>
          <a:endParaRPr lang="en-US"/>
        </a:p>
      </dgm:t>
    </dgm:pt>
    <dgm:pt modelId="{051D0086-A4A2-432E-B1A3-734013944314}" type="pres">
      <dgm:prSet presAssocID="{FF867F33-DB00-4B29-A660-6D102E600DCB}" presName="hierRoot2" presStyleCnt="0">
        <dgm:presLayoutVars>
          <dgm:hierBranch val="r"/>
        </dgm:presLayoutVars>
      </dgm:prSet>
      <dgm:spPr/>
      <dgm:t>
        <a:bodyPr/>
        <a:lstStyle/>
        <a:p>
          <a:endParaRPr lang="en-US"/>
        </a:p>
      </dgm:t>
    </dgm:pt>
    <dgm:pt modelId="{1F288311-036C-4569-B5BF-5AB27CA10E4E}" type="pres">
      <dgm:prSet presAssocID="{FF867F33-DB00-4B29-A660-6D102E600DCB}" presName="rootComposite" presStyleCnt="0"/>
      <dgm:spPr/>
      <dgm:t>
        <a:bodyPr/>
        <a:lstStyle/>
        <a:p>
          <a:endParaRPr lang="en-US"/>
        </a:p>
      </dgm:t>
    </dgm:pt>
    <dgm:pt modelId="{A6DE77AD-6531-4635-A8C5-4BB69F3AE1A5}" type="pres">
      <dgm:prSet presAssocID="{FF867F33-DB00-4B29-A660-6D102E600DCB}" presName="rootText" presStyleLbl="node3" presStyleIdx="11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F3D0D0-5992-41F3-8427-A74191FD759A}" type="pres">
      <dgm:prSet presAssocID="{FF867F33-DB00-4B29-A660-6D102E600DCB}" presName="rootConnector" presStyleLbl="node3" presStyleIdx="11" presStyleCnt="20"/>
      <dgm:spPr/>
      <dgm:t>
        <a:bodyPr/>
        <a:lstStyle/>
        <a:p>
          <a:endParaRPr lang="en-US"/>
        </a:p>
      </dgm:t>
    </dgm:pt>
    <dgm:pt modelId="{C8425E70-2932-43A1-973C-A2E385DF7F70}" type="pres">
      <dgm:prSet presAssocID="{FF867F33-DB00-4B29-A660-6D102E600DCB}" presName="hierChild4" presStyleCnt="0"/>
      <dgm:spPr/>
      <dgm:t>
        <a:bodyPr/>
        <a:lstStyle/>
        <a:p>
          <a:endParaRPr lang="en-US"/>
        </a:p>
      </dgm:t>
    </dgm:pt>
    <dgm:pt modelId="{EA95C9E5-6BC2-4E0F-BC3D-0AE29FE54083}" type="pres">
      <dgm:prSet presAssocID="{005034E9-1D82-439B-8DBB-84A67ADB1B91}" presName="Name50" presStyleLbl="parChTrans1D4" presStyleIdx="5" presStyleCnt="8"/>
      <dgm:spPr/>
      <dgm:t>
        <a:bodyPr/>
        <a:lstStyle/>
        <a:p>
          <a:endParaRPr lang="en-US"/>
        </a:p>
      </dgm:t>
    </dgm:pt>
    <dgm:pt modelId="{6962DCA5-4731-4595-BD38-AD4683F566C0}" type="pres">
      <dgm:prSet presAssocID="{09AB3A49-9EEF-4E8F-AB87-6BC173DBEE3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9C0CB32-3640-4571-9E72-F4934FA3D6A5}" type="pres">
      <dgm:prSet presAssocID="{09AB3A49-9EEF-4E8F-AB87-6BC173DBEE3D}" presName="rootComposite" presStyleCnt="0"/>
      <dgm:spPr/>
      <dgm:t>
        <a:bodyPr/>
        <a:lstStyle/>
        <a:p>
          <a:endParaRPr lang="en-US"/>
        </a:p>
      </dgm:t>
    </dgm:pt>
    <dgm:pt modelId="{71437898-4BA7-4F5D-884E-40D1266FAA24}" type="pres">
      <dgm:prSet presAssocID="{09AB3A49-9EEF-4E8F-AB87-6BC173DBEE3D}" presName="rootText" presStyleLbl="node4" presStyleIdx="5" presStyleCnt="8" custLinFactNeighborX="-1795" custLinFactNeighborY="4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97C1E6-A8A7-4064-B45D-9AF784341BEB}" type="pres">
      <dgm:prSet presAssocID="{09AB3A49-9EEF-4E8F-AB87-6BC173DBEE3D}" presName="rootConnector" presStyleLbl="node4" presStyleIdx="5" presStyleCnt="8"/>
      <dgm:spPr/>
      <dgm:t>
        <a:bodyPr/>
        <a:lstStyle/>
        <a:p>
          <a:endParaRPr lang="en-US"/>
        </a:p>
      </dgm:t>
    </dgm:pt>
    <dgm:pt modelId="{92ACE7A4-B905-40B7-B2C5-05777EF7D7AC}" type="pres">
      <dgm:prSet presAssocID="{09AB3A49-9EEF-4E8F-AB87-6BC173DBEE3D}" presName="hierChild4" presStyleCnt="0"/>
      <dgm:spPr/>
      <dgm:t>
        <a:bodyPr/>
        <a:lstStyle/>
        <a:p>
          <a:endParaRPr lang="en-US"/>
        </a:p>
      </dgm:t>
    </dgm:pt>
    <dgm:pt modelId="{A51D4412-A6B9-466A-A9E0-6E840B838194}" type="pres">
      <dgm:prSet presAssocID="{09AB3A49-9EEF-4E8F-AB87-6BC173DBEE3D}" presName="hierChild5" presStyleCnt="0"/>
      <dgm:spPr/>
      <dgm:t>
        <a:bodyPr/>
        <a:lstStyle/>
        <a:p>
          <a:endParaRPr lang="en-US"/>
        </a:p>
      </dgm:t>
    </dgm:pt>
    <dgm:pt modelId="{43DBFE42-226D-4657-9E1B-61A45761DB83}" type="pres">
      <dgm:prSet presAssocID="{FF867F33-DB00-4B29-A660-6D102E600DCB}" presName="hierChild5" presStyleCnt="0"/>
      <dgm:spPr/>
      <dgm:t>
        <a:bodyPr/>
        <a:lstStyle/>
        <a:p>
          <a:endParaRPr lang="en-US"/>
        </a:p>
      </dgm:t>
    </dgm:pt>
    <dgm:pt modelId="{55BE6B8C-B3F5-4DF5-AA1D-41ABDD694BB1}" type="pres">
      <dgm:prSet presAssocID="{AD9B945A-6A44-47EC-AB2D-E72D6903F548}" presName="hierChild5" presStyleCnt="0"/>
      <dgm:spPr/>
      <dgm:t>
        <a:bodyPr/>
        <a:lstStyle/>
        <a:p>
          <a:endParaRPr lang="en-US"/>
        </a:p>
      </dgm:t>
    </dgm:pt>
    <dgm:pt modelId="{DB4FB97D-BFB3-4253-AA78-06F4A1F781B8}" type="pres">
      <dgm:prSet presAssocID="{3F8BAFBE-FBD6-4DF6-9003-05BCDB81908B}" presName="Name37" presStyleLbl="parChTrans1D2" presStyleIdx="3" presStyleCnt="7"/>
      <dgm:spPr/>
      <dgm:t>
        <a:bodyPr/>
        <a:lstStyle/>
        <a:p>
          <a:endParaRPr lang="en-US"/>
        </a:p>
      </dgm:t>
    </dgm:pt>
    <dgm:pt modelId="{98F45B46-7201-451C-BEB9-AB53BE863152}" type="pres">
      <dgm:prSet presAssocID="{07DE9E88-159C-440E-B56E-B8BBB5F66212}" presName="hierRoot2" presStyleCnt="0">
        <dgm:presLayoutVars>
          <dgm:hierBranch val="r"/>
        </dgm:presLayoutVars>
      </dgm:prSet>
      <dgm:spPr/>
      <dgm:t>
        <a:bodyPr/>
        <a:lstStyle/>
        <a:p>
          <a:endParaRPr lang="en-US"/>
        </a:p>
      </dgm:t>
    </dgm:pt>
    <dgm:pt modelId="{678CF4CF-789B-47B2-B29B-93847532198F}" type="pres">
      <dgm:prSet presAssocID="{07DE9E88-159C-440E-B56E-B8BBB5F66212}" presName="rootComposite" presStyleCnt="0"/>
      <dgm:spPr/>
      <dgm:t>
        <a:bodyPr/>
        <a:lstStyle/>
        <a:p>
          <a:endParaRPr lang="en-US"/>
        </a:p>
      </dgm:t>
    </dgm:pt>
    <dgm:pt modelId="{6F7E2B2A-1AB3-48EE-A510-8417EE390F8B}" type="pres">
      <dgm:prSet presAssocID="{07DE9E88-159C-440E-B56E-B8BBB5F66212}" presName="rootText" presStyleLbl="node2" presStyleIdx="3" presStyleCnt="5" custScaleX="1602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D32C08-6789-45D8-B3E5-83704C00AFC8}" type="pres">
      <dgm:prSet presAssocID="{07DE9E88-159C-440E-B56E-B8BBB5F66212}" presName="rootConnector" presStyleLbl="node2" presStyleIdx="3" presStyleCnt="5"/>
      <dgm:spPr/>
      <dgm:t>
        <a:bodyPr/>
        <a:lstStyle/>
        <a:p>
          <a:endParaRPr lang="en-US"/>
        </a:p>
      </dgm:t>
    </dgm:pt>
    <dgm:pt modelId="{93024F4F-3017-4F78-8057-2E7E9069FDFA}" type="pres">
      <dgm:prSet presAssocID="{07DE9E88-159C-440E-B56E-B8BBB5F66212}" presName="hierChild4" presStyleCnt="0"/>
      <dgm:spPr/>
      <dgm:t>
        <a:bodyPr/>
        <a:lstStyle/>
        <a:p>
          <a:endParaRPr lang="en-US"/>
        </a:p>
      </dgm:t>
    </dgm:pt>
    <dgm:pt modelId="{A4294883-6FF0-44FF-9CDA-B083DCC9B2D5}" type="pres">
      <dgm:prSet presAssocID="{F9487134-6964-47E7-90B5-F873C6B2C9BA}" presName="Name50" presStyleLbl="parChTrans1D3" presStyleIdx="12" presStyleCnt="20"/>
      <dgm:spPr/>
      <dgm:t>
        <a:bodyPr/>
        <a:lstStyle/>
        <a:p>
          <a:endParaRPr lang="en-US"/>
        </a:p>
      </dgm:t>
    </dgm:pt>
    <dgm:pt modelId="{7381C701-9839-4BFC-9EF3-8FFE9DB50023}" type="pres">
      <dgm:prSet presAssocID="{AE947F1E-B597-4C0A-B0A3-56F88FC1755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8260859-C6D7-4975-9910-9BBA296552AC}" type="pres">
      <dgm:prSet presAssocID="{AE947F1E-B597-4C0A-B0A3-56F88FC17557}" presName="rootComposite" presStyleCnt="0"/>
      <dgm:spPr/>
      <dgm:t>
        <a:bodyPr/>
        <a:lstStyle/>
        <a:p>
          <a:endParaRPr lang="en-US"/>
        </a:p>
      </dgm:t>
    </dgm:pt>
    <dgm:pt modelId="{73FD5444-AF0E-45B3-8FD0-45E97D8F75B4}" type="pres">
      <dgm:prSet presAssocID="{AE947F1E-B597-4C0A-B0A3-56F88FC17557}" presName="rootText" presStyleLbl="node3" presStyleIdx="12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724CB7-A325-435B-ABE7-5EAA33DA067E}" type="pres">
      <dgm:prSet presAssocID="{AE947F1E-B597-4C0A-B0A3-56F88FC17557}" presName="rootConnector" presStyleLbl="node3" presStyleIdx="12" presStyleCnt="20"/>
      <dgm:spPr/>
      <dgm:t>
        <a:bodyPr/>
        <a:lstStyle/>
        <a:p>
          <a:endParaRPr lang="en-US"/>
        </a:p>
      </dgm:t>
    </dgm:pt>
    <dgm:pt modelId="{B88BB0AE-A6D6-4053-A1B2-2ABB0672B5B9}" type="pres">
      <dgm:prSet presAssocID="{AE947F1E-B597-4C0A-B0A3-56F88FC17557}" presName="hierChild4" presStyleCnt="0"/>
      <dgm:spPr/>
      <dgm:t>
        <a:bodyPr/>
        <a:lstStyle/>
        <a:p>
          <a:endParaRPr lang="en-US"/>
        </a:p>
      </dgm:t>
    </dgm:pt>
    <dgm:pt modelId="{FFF313E5-15F5-4B03-A0F9-8DED738546EC}" type="pres">
      <dgm:prSet presAssocID="{AE947F1E-B597-4C0A-B0A3-56F88FC17557}" presName="hierChild5" presStyleCnt="0"/>
      <dgm:spPr/>
      <dgm:t>
        <a:bodyPr/>
        <a:lstStyle/>
        <a:p>
          <a:endParaRPr lang="en-US"/>
        </a:p>
      </dgm:t>
    </dgm:pt>
    <dgm:pt modelId="{A8F792C1-3EF2-4085-9A1D-162DC6A02FBA}" type="pres">
      <dgm:prSet presAssocID="{C52A3726-2F03-45F0-BDE5-F94DE35BFD25}" presName="Name50" presStyleLbl="parChTrans1D3" presStyleIdx="13" presStyleCnt="20"/>
      <dgm:spPr/>
      <dgm:t>
        <a:bodyPr/>
        <a:lstStyle/>
        <a:p>
          <a:endParaRPr lang="en-US"/>
        </a:p>
      </dgm:t>
    </dgm:pt>
    <dgm:pt modelId="{FEBDE114-0434-4BEE-9EA4-68B4E4FD8DB5}" type="pres">
      <dgm:prSet presAssocID="{6AD9C278-1E7E-4A89-AEE8-5283EE8EC47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D485834-E6B4-4E80-861B-CEC6544BF416}" type="pres">
      <dgm:prSet presAssocID="{6AD9C278-1E7E-4A89-AEE8-5283EE8EC47F}" presName="rootComposite" presStyleCnt="0"/>
      <dgm:spPr/>
      <dgm:t>
        <a:bodyPr/>
        <a:lstStyle/>
        <a:p>
          <a:endParaRPr lang="en-US"/>
        </a:p>
      </dgm:t>
    </dgm:pt>
    <dgm:pt modelId="{38EE0085-4A83-4DEE-B55E-F33D7935FB1A}" type="pres">
      <dgm:prSet presAssocID="{6AD9C278-1E7E-4A89-AEE8-5283EE8EC47F}" presName="rootText" presStyleLbl="node3" presStyleIdx="13" presStyleCnt="20" custLinFactNeighborX="-1795" custLinFactNeighborY="4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A52280-B266-4869-9C50-E8407C4F2888}" type="pres">
      <dgm:prSet presAssocID="{6AD9C278-1E7E-4A89-AEE8-5283EE8EC47F}" presName="rootConnector" presStyleLbl="node3" presStyleIdx="13" presStyleCnt="20"/>
      <dgm:spPr/>
      <dgm:t>
        <a:bodyPr/>
        <a:lstStyle/>
        <a:p>
          <a:endParaRPr lang="en-US"/>
        </a:p>
      </dgm:t>
    </dgm:pt>
    <dgm:pt modelId="{B690EB66-3538-4429-AA2C-4FB35B0A2681}" type="pres">
      <dgm:prSet presAssocID="{6AD9C278-1E7E-4A89-AEE8-5283EE8EC47F}" presName="hierChild4" presStyleCnt="0"/>
      <dgm:spPr/>
      <dgm:t>
        <a:bodyPr/>
        <a:lstStyle/>
        <a:p>
          <a:endParaRPr lang="en-US"/>
        </a:p>
      </dgm:t>
    </dgm:pt>
    <dgm:pt modelId="{01B1FCC9-FE1C-4F55-BDD8-B55302CB35CD}" type="pres">
      <dgm:prSet presAssocID="{6AD9C278-1E7E-4A89-AEE8-5283EE8EC47F}" presName="hierChild5" presStyleCnt="0"/>
      <dgm:spPr/>
      <dgm:t>
        <a:bodyPr/>
        <a:lstStyle/>
        <a:p>
          <a:endParaRPr lang="en-US"/>
        </a:p>
      </dgm:t>
    </dgm:pt>
    <dgm:pt modelId="{4294DB1B-ECA6-401D-A553-55B4E6BFB80B}" type="pres">
      <dgm:prSet presAssocID="{8B54B7DB-7D8D-4629-BEEA-79304C022B53}" presName="Name50" presStyleLbl="parChTrans1D3" presStyleIdx="14" presStyleCnt="20"/>
      <dgm:spPr/>
      <dgm:t>
        <a:bodyPr/>
        <a:lstStyle/>
        <a:p>
          <a:endParaRPr lang="en-US"/>
        </a:p>
      </dgm:t>
    </dgm:pt>
    <dgm:pt modelId="{78C39C5A-65E7-4BF3-A593-5EAEB7431AD6}" type="pres">
      <dgm:prSet presAssocID="{B4D734C8-C5C0-4059-88C2-C8C89A1CEFF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9EB8AD5-2EDB-4A40-8717-1A34BB83FB33}" type="pres">
      <dgm:prSet presAssocID="{B4D734C8-C5C0-4059-88C2-C8C89A1CEFF6}" presName="rootComposite" presStyleCnt="0"/>
      <dgm:spPr/>
      <dgm:t>
        <a:bodyPr/>
        <a:lstStyle/>
        <a:p>
          <a:endParaRPr lang="en-US"/>
        </a:p>
      </dgm:t>
    </dgm:pt>
    <dgm:pt modelId="{743A0022-EA8E-4FE1-8825-906F1E1F79A8}" type="pres">
      <dgm:prSet presAssocID="{B4D734C8-C5C0-4059-88C2-C8C89A1CEFF6}" presName="rootText" presStyleLbl="node3" presStyleIdx="14" presStyleCnt="20" custLinFactNeighborX="-1795" custLinFactNeighborY="4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CD9FAD-0259-4BD8-BC77-7A4F3BA689E3}" type="pres">
      <dgm:prSet presAssocID="{B4D734C8-C5C0-4059-88C2-C8C89A1CEFF6}" presName="rootConnector" presStyleLbl="node3" presStyleIdx="14" presStyleCnt="20"/>
      <dgm:spPr/>
      <dgm:t>
        <a:bodyPr/>
        <a:lstStyle/>
        <a:p>
          <a:endParaRPr lang="en-US"/>
        </a:p>
      </dgm:t>
    </dgm:pt>
    <dgm:pt modelId="{99716977-E8B2-4290-A5A6-40C31D596BD6}" type="pres">
      <dgm:prSet presAssocID="{B4D734C8-C5C0-4059-88C2-C8C89A1CEFF6}" presName="hierChild4" presStyleCnt="0"/>
      <dgm:spPr/>
      <dgm:t>
        <a:bodyPr/>
        <a:lstStyle/>
        <a:p>
          <a:endParaRPr lang="en-US"/>
        </a:p>
      </dgm:t>
    </dgm:pt>
    <dgm:pt modelId="{1AE2E1A0-3A32-4CAE-959D-A61AD5432EDD}" type="pres">
      <dgm:prSet presAssocID="{D6EF6A0F-2F08-41C0-BBD1-E426851563B6}" presName="Name37" presStyleLbl="parChTrans1D4" presStyleIdx="6" presStyleCnt="8"/>
      <dgm:spPr/>
      <dgm:t>
        <a:bodyPr/>
        <a:lstStyle/>
        <a:p>
          <a:endParaRPr lang="en-US"/>
        </a:p>
      </dgm:t>
    </dgm:pt>
    <dgm:pt modelId="{6D7B97DE-8ABD-472F-ADD1-01517DDBAC84}" type="pres">
      <dgm:prSet presAssocID="{6CD01B91-91B7-4D8B-A015-730AC7A575E8}" presName="hierRoot2" presStyleCnt="0">
        <dgm:presLayoutVars>
          <dgm:hierBranch val="init"/>
        </dgm:presLayoutVars>
      </dgm:prSet>
      <dgm:spPr/>
    </dgm:pt>
    <dgm:pt modelId="{F6B3185D-6793-4986-8891-BCF01ECE7520}" type="pres">
      <dgm:prSet presAssocID="{6CD01B91-91B7-4D8B-A015-730AC7A575E8}" presName="rootComposite" presStyleCnt="0"/>
      <dgm:spPr/>
    </dgm:pt>
    <dgm:pt modelId="{151DE73F-C9B6-46C0-B656-E4884F59882B}" type="pres">
      <dgm:prSet presAssocID="{6CD01B91-91B7-4D8B-A015-730AC7A575E8}" presName="rootText" presStyleLbl="node4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F66BFA-D623-4A55-869B-49302206866F}" type="pres">
      <dgm:prSet presAssocID="{6CD01B91-91B7-4D8B-A015-730AC7A575E8}" presName="rootConnector" presStyleLbl="node4" presStyleIdx="6" presStyleCnt="8"/>
      <dgm:spPr/>
      <dgm:t>
        <a:bodyPr/>
        <a:lstStyle/>
        <a:p>
          <a:endParaRPr lang="en-US"/>
        </a:p>
      </dgm:t>
    </dgm:pt>
    <dgm:pt modelId="{F742A654-B854-4C11-9D92-C2B230BC8EAC}" type="pres">
      <dgm:prSet presAssocID="{6CD01B91-91B7-4D8B-A015-730AC7A575E8}" presName="hierChild4" presStyleCnt="0"/>
      <dgm:spPr/>
    </dgm:pt>
    <dgm:pt modelId="{E4298B4F-8F09-48C5-832C-6D893352A261}" type="pres">
      <dgm:prSet presAssocID="{6CD01B91-91B7-4D8B-A015-730AC7A575E8}" presName="hierChild5" presStyleCnt="0"/>
      <dgm:spPr/>
    </dgm:pt>
    <dgm:pt modelId="{FA706333-64AF-4405-819B-91BFDE308F9B}" type="pres">
      <dgm:prSet presAssocID="{B4D734C8-C5C0-4059-88C2-C8C89A1CEFF6}" presName="hierChild5" presStyleCnt="0"/>
      <dgm:spPr/>
      <dgm:t>
        <a:bodyPr/>
        <a:lstStyle/>
        <a:p>
          <a:endParaRPr lang="en-US"/>
        </a:p>
      </dgm:t>
    </dgm:pt>
    <dgm:pt modelId="{8E251450-2F3F-4606-9D47-7B44562E8E07}" type="pres">
      <dgm:prSet presAssocID="{1C36EF15-FCBE-4685-95E1-7EE7F1D1D3C4}" presName="Name50" presStyleLbl="parChTrans1D3" presStyleIdx="15" presStyleCnt="20"/>
      <dgm:spPr/>
      <dgm:t>
        <a:bodyPr/>
        <a:lstStyle/>
        <a:p>
          <a:endParaRPr lang="en-US"/>
        </a:p>
      </dgm:t>
    </dgm:pt>
    <dgm:pt modelId="{FC85C6DF-BF7B-4B21-952E-70A91FBC7699}" type="pres">
      <dgm:prSet presAssocID="{517C79CD-AF85-4859-BB74-BBE49048C16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BF20DAB-42FE-47C9-A954-23B505763F03}" type="pres">
      <dgm:prSet presAssocID="{517C79CD-AF85-4859-BB74-BBE49048C169}" presName="rootComposite" presStyleCnt="0"/>
      <dgm:spPr/>
      <dgm:t>
        <a:bodyPr/>
        <a:lstStyle/>
        <a:p>
          <a:endParaRPr lang="en-US"/>
        </a:p>
      </dgm:t>
    </dgm:pt>
    <dgm:pt modelId="{64A6BF10-4AF1-461A-9C41-02DB1E9A60A6}" type="pres">
      <dgm:prSet presAssocID="{517C79CD-AF85-4859-BB74-BBE49048C169}" presName="rootText" presStyleLbl="node3" presStyleIdx="15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380D81-CC92-452C-8DA0-D88345C5F046}" type="pres">
      <dgm:prSet presAssocID="{517C79CD-AF85-4859-BB74-BBE49048C169}" presName="rootConnector" presStyleLbl="node3" presStyleIdx="15" presStyleCnt="20"/>
      <dgm:spPr/>
      <dgm:t>
        <a:bodyPr/>
        <a:lstStyle/>
        <a:p>
          <a:endParaRPr lang="en-US"/>
        </a:p>
      </dgm:t>
    </dgm:pt>
    <dgm:pt modelId="{D6E0C7C6-B1B3-431C-A715-5D9E8C61CEA3}" type="pres">
      <dgm:prSet presAssocID="{517C79CD-AF85-4859-BB74-BBE49048C169}" presName="hierChild4" presStyleCnt="0"/>
      <dgm:spPr/>
      <dgm:t>
        <a:bodyPr/>
        <a:lstStyle/>
        <a:p>
          <a:endParaRPr lang="en-US"/>
        </a:p>
      </dgm:t>
    </dgm:pt>
    <dgm:pt modelId="{5DC4840B-A4D7-4F72-BB83-C2599BE5058D}" type="pres">
      <dgm:prSet presAssocID="{495CA838-F205-41E3-A4A9-462DCF4D260E}" presName="Name37" presStyleLbl="parChTrans1D4" presStyleIdx="7" presStyleCnt="8"/>
      <dgm:spPr/>
      <dgm:t>
        <a:bodyPr/>
        <a:lstStyle/>
        <a:p>
          <a:endParaRPr lang="en-US"/>
        </a:p>
      </dgm:t>
    </dgm:pt>
    <dgm:pt modelId="{23C148E0-F76D-4BE4-8139-F799C8420940}" type="pres">
      <dgm:prSet presAssocID="{A5929715-A669-464B-8E40-1B52D5FD7DD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98D224D-0DAE-4FE2-B3FE-6AFB1B827947}" type="pres">
      <dgm:prSet presAssocID="{A5929715-A669-464B-8E40-1B52D5FD7DD2}" presName="rootComposite" presStyleCnt="0"/>
      <dgm:spPr/>
      <dgm:t>
        <a:bodyPr/>
        <a:lstStyle/>
        <a:p>
          <a:endParaRPr lang="en-US"/>
        </a:p>
      </dgm:t>
    </dgm:pt>
    <dgm:pt modelId="{47EADB63-EDC8-428D-9713-FF2F7CD4AB17}" type="pres">
      <dgm:prSet presAssocID="{A5929715-A669-464B-8E40-1B52D5FD7DD2}" presName="rootText" presStyleLbl="node4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CEE8D1-A3D9-4B81-8799-6A3112DA7EC5}" type="pres">
      <dgm:prSet presAssocID="{A5929715-A669-464B-8E40-1B52D5FD7DD2}" presName="rootConnector" presStyleLbl="node4" presStyleIdx="7" presStyleCnt="8"/>
      <dgm:spPr/>
      <dgm:t>
        <a:bodyPr/>
        <a:lstStyle/>
        <a:p>
          <a:endParaRPr lang="en-US"/>
        </a:p>
      </dgm:t>
    </dgm:pt>
    <dgm:pt modelId="{8D754A7F-97B3-4A59-8BBA-0BD4CF063DF9}" type="pres">
      <dgm:prSet presAssocID="{A5929715-A669-464B-8E40-1B52D5FD7DD2}" presName="hierChild4" presStyleCnt="0"/>
      <dgm:spPr/>
      <dgm:t>
        <a:bodyPr/>
        <a:lstStyle/>
        <a:p>
          <a:endParaRPr lang="en-US"/>
        </a:p>
      </dgm:t>
    </dgm:pt>
    <dgm:pt modelId="{7936FBE3-6B25-4AEF-B5A1-7F0A38777F38}" type="pres">
      <dgm:prSet presAssocID="{A5929715-A669-464B-8E40-1B52D5FD7DD2}" presName="hierChild5" presStyleCnt="0"/>
      <dgm:spPr/>
      <dgm:t>
        <a:bodyPr/>
        <a:lstStyle/>
        <a:p>
          <a:endParaRPr lang="en-US"/>
        </a:p>
      </dgm:t>
    </dgm:pt>
    <dgm:pt modelId="{060BE7D1-DDE5-40C9-9DEE-255A8B61A378}" type="pres">
      <dgm:prSet presAssocID="{517C79CD-AF85-4859-BB74-BBE49048C169}" presName="hierChild5" presStyleCnt="0"/>
      <dgm:spPr/>
      <dgm:t>
        <a:bodyPr/>
        <a:lstStyle/>
        <a:p>
          <a:endParaRPr lang="en-US"/>
        </a:p>
      </dgm:t>
    </dgm:pt>
    <dgm:pt modelId="{B18C58F9-A3B6-45BE-BEB1-603455A222A0}" type="pres">
      <dgm:prSet presAssocID="{07DE9E88-159C-440E-B56E-B8BBB5F66212}" presName="hierChild5" presStyleCnt="0"/>
      <dgm:spPr/>
      <dgm:t>
        <a:bodyPr/>
        <a:lstStyle/>
        <a:p>
          <a:endParaRPr lang="en-US"/>
        </a:p>
      </dgm:t>
    </dgm:pt>
    <dgm:pt modelId="{A349F084-0410-41EC-AF14-707369EF6487}" type="pres">
      <dgm:prSet presAssocID="{E2691675-DBA5-476A-8ECF-A4A560495079}" presName="Name37" presStyleLbl="parChTrans1D2" presStyleIdx="4" presStyleCnt="7"/>
      <dgm:spPr/>
      <dgm:t>
        <a:bodyPr/>
        <a:lstStyle/>
        <a:p>
          <a:endParaRPr lang="en-US"/>
        </a:p>
      </dgm:t>
    </dgm:pt>
    <dgm:pt modelId="{C067C531-8C56-4665-8E31-51082CC27040}" type="pres">
      <dgm:prSet presAssocID="{442C04A8-F677-4663-864D-BC933CF9896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4113054-A8EF-4F02-8D36-233433075170}" type="pres">
      <dgm:prSet presAssocID="{442C04A8-F677-4663-864D-BC933CF9896C}" presName="rootComposite" presStyleCnt="0"/>
      <dgm:spPr/>
      <dgm:t>
        <a:bodyPr/>
        <a:lstStyle/>
        <a:p>
          <a:endParaRPr lang="en-US"/>
        </a:p>
      </dgm:t>
    </dgm:pt>
    <dgm:pt modelId="{D5F36896-22AC-4825-803F-74272B8E7F75}" type="pres">
      <dgm:prSet presAssocID="{442C04A8-F677-4663-864D-BC933CF9896C}" presName="rootText" presStyleLbl="node2" presStyleIdx="4" presStyleCnt="5" custScaleX="1602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BB84A6-5C93-44B3-A057-FCBF679A9ECE}" type="pres">
      <dgm:prSet presAssocID="{442C04A8-F677-4663-864D-BC933CF9896C}" presName="rootConnector" presStyleLbl="node2" presStyleIdx="4" presStyleCnt="5"/>
      <dgm:spPr/>
      <dgm:t>
        <a:bodyPr/>
        <a:lstStyle/>
        <a:p>
          <a:endParaRPr lang="en-US"/>
        </a:p>
      </dgm:t>
    </dgm:pt>
    <dgm:pt modelId="{61B98BF6-BC2D-474F-82F2-A48DBFFAFF52}" type="pres">
      <dgm:prSet presAssocID="{442C04A8-F677-4663-864D-BC933CF9896C}" presName="hierChild4" presStyleCnt="0"/>
      <dgm:spPr/>
      <dgm:t>
        <a:bodyPr/>
        <a:lstStyle/>
        <a:p>
          <a:endParaRPr lang="en-US"/>
        </a:p>
      </dgm:t>
    </dgm:pt>
    <dgm:pt modelId="{A1C580E4-740B-4F73-8EBF-E09BD8004557}" type="pres">
      <dgm:prSet presAssocID="{0F63E8FF-66F5-47BF-AD09-904314A63D91}" presName="Name37" presStyleLbl="parChTrans1D3" presStyleIdx="16" presStyleCnt="20"/>
      <dgm:spPr/>
      <dgm:t>
        <a:bodyPr/>
        <a:lstStyle/>
        <a:p>
          <a:endParaRPr lang="en-US"/>
        </a:p>
      </dgm:t>
    </dgm:pt>
    <dgm:pt modelId="{5D77070F-63D9-41F3-B9A4-1E2075672E56}" type="pres">
      <dgm:prSet presAssocID="{ACA4CD78-1A30-4A1D-BD21-00DF0EB1A78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4674A91-5E78-444F-A1BB-03E60AD839E7}" type="pres">
      <dgm:prSet presAssocID="{ACA4CD78-1A30-4A1D-BD21-00DF0EB1A788}" presName="rootComposite" presStyleCnt="0"/>
      <dgm:spPr/>
      <dgm:t>
        <a:bodyPr/>
        <a:lstStyle/>
        <a:p>
          <a:endParaRPr lang="en-US"/>
        </a:p>
      </dgm:t>
    </dgm:pt>
    <dgm:pt modelId="{33C29804-ED45-4AD0-8E09-80414C9EB8E3}" type="pres">
      <dgm:prSet presAssocID="{ACA4CD78-1A30-4A1D-BD21-00DF0EB1A788}" presName="rootText" presStyleLbl="node3" presStyleIdx="16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B735E1-E87D-41D9-87B1-29A2476005AC}" type="pres">
      <dgm:prSet presAssocID="{ACA4CD78-1A30-4A1D-BD21-00DF0EB1A788}" presName="rootConnector" presStyleLbl="node3" presStyleIdx="16" presStyleCnt="20"/>
      <dgm:spPr/>
      <dgm:t>
        <a:bodyPr/>
        <a:lstStyle/>
        <a:p>
          <a:endParaRPr lang="en-US"/>
        </a:p>
      </dgm:t>
    </dgm:pt>
    <dgm:pt modelId="{CC10CCFB-A036-488D-AA58-3A6729EB498D}" type="pres">
      <dgm:prSet presAssocID="{ACA4CD78-1A30-4A1D-BD21-00DF0EB1A788}" presName="hierChild4" presStyleCnt="0"/>
      <dgm:spPr/>
      <dgm:t>
        <a:bodyPr/>
        <a:lstStyle/>
        <a:p>
          <a:endParaRPr lang="en-US"/>
        </a:p>
      </dgm:t>
    </dgm:pt>
    <dgm:pt modelId="{AC8D376D-5C79-40EC-8461-9A76B477A619}" type="pres">
      <dgm:prSet presAssocID="{ACA4CD78-1A30-4A1D-BD21-00DF0EB1A788}" presName="hierChild5" presStyleCnt="0"/>
      <dgm:spPr/>
      <dgm:t>
        <a:bodyPr/>
        <a:lstStyle/>
        <a:p>
          <a:endParaRPr lang="en-US"/>
        </a:p>
      </dgm:t>
    </dgm:pt>
    <dgm:pt modelId="{32B81174-E59A-4674-81C5-5CAD82DA30E2}" type="pres">
      <dgm:prSet presAssocID="{5E3ED468-A73A-495B-BCED-929141469703}" presName="Name37" presStyleLbl="parChTrans1D3" presStyleIdx="17" presStyleCnt="20"/>
      <dgm:spPr/>
      <dgm:t>
        <a:bodyPr/>
        <a:lstStyle/>
        <a:p>
          <a:endParaRPr lang="en-US"/>
        </a:p>
      </dgm:t>
    </dgm:pt>
    <dgm:pt modelId="{48A5BC31-ADDD-4C26-BD1A-FE93D8EB3F48}" type="pres">
      <dgm:prSet presAssocID="{57954526-C02A-4E7D-AA43-9E4DFADAFF0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1890DD7-25C4-42C1-BA66-2B4060CCA4B1}" type="pres">
      <dgm:prSet presAssocID="{57954526-C02A-4E7D-AA43-9E4DFADAFF0D}" presName="rootComposite" presStyleCnt="0"/>
      <dgm:spPr/>
      <dgm:t>
        <a:bodyPr/>
        <a:lstStyle/>
        <a:p>
          <a:endParaRPr lang="en-US"/>
        </a:p>
      </dgm:t>
    </dgm:pt>
    <dgm:pt modelId="{F25710E6-C21C-4427-8A67-811464994140}" type="pres">
      <dgm:prSet presAssocID="{57954526-C02A-4E7D-AA43-9E4DFADAFF0D}" presName="rootText" presStyleLbl="node3" presStyleIdx="17" presStyleCnt="20" custLinFactNeighborX="-3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72BB1E-FD83-47E4-8217-E3F616967534}" type="pres">
      <dgm:prSet presAssocID="{57954526-C02A-4E7D-AA43-9E4DFADAFF0D}" presName="rootConnector" presStyleLbl="node3" presStyleIdx="17" presStyleCnt="20"/>
      <dgm:spPr/>
      <dgm:t>
        <a:bodyPr/>
        <a:lstStyle/>
        <a:p>
          <a:endParaRPr lang="en-US"/>
        </a:p>
      </dgm:t>
    </dgm:pt>
    <dgm:pt modelId="{3D71C625-190E-4E6B-9E95-FE616235CC56}" type="pres">
      <dgm:prSet presAssocID="{57954526-C02A-4E7D-AA43-9E4DFADAFF0D}" presName="hierChild4" presStyleCnt="0"/>
      <dgm:spPr/>
      <dgm:t>
        <a:bodyPr/>
        <a:lstStyle/>
        <a:p>
          <a:endParaRPr lang="en-US"/>
        </a:p>
      </dgm:t>
    </dgm:pt>
    <dgm:pt modelId="{8DFA7BFC-9771-4B6A-8EED-25343DA0EEC0}" type="pres">
      <dgm:prSet presAssocID="{57954526-C02A-4E7D-AA43-9E4DFADAFF0D}" presName="hierChild5" presStyleCnt="0"/>
      <dgm:spPr/>
      <dgm:t>
        <a:bodyPr/>
        <a:lstStyle/>
        <a:p>
          <a:endParaRPr lang="en-US"/>
        </a:p>
      </dgm:t>
    </dgm:pt>
    <dgm:pt modelId="{E3DB1620-C62B-497F-A3B0-CB2B8B3EE412}" type="pres">
      <dgm:prSet presAssocID="{9F38DEB8-76BA-41D9-85EA-83E6231010F6}" presName="Name37" presStyleLbl="parChTrans1D3" presStyleIdx="18" presStyleCnt="20"/>
      <dgm:spPr/>
      <dgm:t>
        <a:bodyPr/>
        <a:lstStyle/>
        <a:p>
          <a:endParaRPr lang="en-US"/>
        </a:p>
      </dgm:t>
    </dgm:pt>
    <dgm:pt modelId="{37CFF455-BA0F-497A-9EA8-E47EF001FEBE}" type="pres">
      <dgm:prSet presAssocID="{E902CFE6-347A-4C48-8CE8-EACDD74C432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A87370B-8524-4506-9D24-0A29E8A9F13D}" type="pres">
      <dgm:prSet presAssocID="{E902CFE6-347A-4C48-8CE8-EACDD74C4324}" presName="rootComposite" presStyleCnt="0"/>
      <dgm:spPr/>
      <dgm:t>
        <a:bodyPr/>
        <a:lstStyle/>
        <a:p>
          <a:endParaRPr lang="en-US"/>
        </a:p>
      </dgm:t>
    </dgm:pt>
    <dgm:pt modelId="{D93E888B-A4C7-4CC4-8ADD-A4F5CDDAFB90}" type="pres">
      <dgm:prSet presAssocID="{E902CFE6-347A-4C48-8CE8-EACDD74C4324}" presName="rootText" presStyleLbl="node3" presStyleIdx="18" presStyleCnt="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55B442-3AAB-4EFB-9653-144067F756AB}" type="pres">
      <dgm:prSet presAssocID="{E902CFE6-347A-4C48-8CE8-EACDD74C4324}" presName="rootConnector" presStyleLbl="node3" presStyleIdx="18" presStyleCnt="20"/>
      <dgm:spPr/>
      <dgm:t>
        <a:bodyPr/>
        <a:lstStyle/>
        <a:p>
          <a:endParaRPr lang="en-US"/>
        </a:p>
      </dgm:t>
    </dgm:pt>
    <dgm:pt modelId="{B4A887D2-1520-4B04-98EA-AF6DF466CDEA}" type="pres">
      <dgm:prSet presAssocID="{E902CFE6-347A-4C48-8CE8-EACDD74C4324}" presName="hierChild4" presStyleCnt="0"/>
      <dgm:spPr/>
      <dgm:t>
        <a:bodyPr/>
        <a:lstStyle/>
        <a:p>
          <a:endParaRPr lang="en-US"/>
        </a:p>
      </dgm:t>
    </dgm:pt>
    <dgm:pt modelId="{858E5425-A4E8-4209-B0C4-3E67380FC531}" type="pres">
      <dgm:prSet presAssocID="{E902CFE6-347A-4C48-8CE8-EACDD74C4324}" presName="hierChild5" presStyleCnt="0"/>
      <dgm:spPr/>
      <dgm:t>
        <a:bodyPr/>
        <a:lstStyle/>
        <a:p>
          <a:endParaRPr lang="en-US"/>
        </a:p>
      </dgm:t>
    </dgm:pt>
    <dgm:pt modelId="{E6AE8376-201A-4AAD-AA70-B479369E9A7E}" type="pres">
      <dgm:prSet presAssocID="{B71BFD26-8822-4CE8-B6EC-177E640D4CC1}" presName="Name37" presStyleLbl="parChTrans1D3" presStyleIdx="19" presStyleCnt="20"/>
      <dgm:spPr/>
      <dgm:t>
        <a:bodyPr/>
        <a:lstStyle/>
        <a:p>
          <a:endParaRPr lang="en-US"/>
        </a:p>
      </dgm:t>
    </dgm:pt>
    <dgm:pt modelId="{ADB59F6E-18D9-495F-A5C7-7062431E0CC4}" type="pres">
      <dgm:prSet presAssocID="{79A042AC-8A80-43B0-AB09-173701D02B6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4A9A621-5BB6-4F3D-9542-A267892110E2}" type="pres">
      <dgm:prSet presAssocID="{79A042AC-8A80-43B0-AB09-173701D02B6E}" presName="rootComposite" presStyleCnt="0"/>
      <dgm:spPr/>
      <dgm:t>
        <a:bodyPr/>
        <a:lstStyle/>
        <a:p>
          <a:endParaRPr lang="en-US"/>
        </a:p>
      </dgm:t>
    </dgm:pt>
    <dgm:pt modelId="{8413AD99-07B3-44F0-803E-D438C8BEC028}" type="pres">
      <dgm:prSet presAssocID="{79A042AC-8A80-43B0-AB09-173701D02B6E}" presName="rootText" presStyleLbl="node3" presStyleIdx="19" presStyleCnt="20" custLinFactNeighborX="-13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400F47-ADD2-42C3-985D-99CA7955806D}" type="pres">
      <dgm:prSet presAssocID="{79A042AC-8A80-43B0-AB09-173701D02B6E}" presName="rootConnector" presStyleLbl="node3" presStyleIdx="19" presStyleCnt="20"/>
      <dgm:spPr/>
      <dgm:t>
        <a:bodyPr/>
        <a:lstStyle/>
        <a:p>
          <a:endParaRPr lang="en-US"/>
        </a:p>
      </dgm:t>
    </dgm:pt>
    <dgm:pt modelId="{B3AEDD67-74FB-48A8-8231-DC96E6D77F9E}" type="pres">
      <dgm:prSet presAssocID="{79A042AC-8A80-43B0-AB09-173701D02B6E}" presName="hierChild4" presStyleCnt="0"/>
      <dgm:spPr/>
      <dgm:t>
        <a:bodyPr/>
        <a:lstStyle/>
        <a:p>
          <a:endParaRPr lang="en-US"/>
        </a:p>
      </dgm:t>
    </dgm:pt>
    <dgm:pt modelId="{E611D0D6-B174-468F-A0E5-4C953C235B6C}" type="pres">
      <dgm:prSet presAssocID="{79A042AC-8A80-43B0-AB09-173701D02B6E}" presName="hierChild5" presStyleCnt="0"/>
      <dgm:spPr/>
      <dgm:t>
        <a:bodyPr/>
        <a:lstStyle/>
        <a:p>
          <a:endParaRPr lang="en-US"/>
        </a:p>
      </dgm:t>
    </dgm:pt>
    <dgm:pt modelId="{340DF101-936B-4687-A36F-45608C5656F1}" type="pres">
      <dgm:prSet presAssocID="{442C04A8-F677-4663-864D-BC933CF9896C}" presName="hierChild5" presStyleCnt="0"/>
      <dgm:spPr/>
      <dgm:t>
        <a:bodyPr/>
        <a:lstStyle/>
        <a:p>
          <a:endParaRPr lang="en-US"/>
        </a:p>
      </dgm:t>
    </dgm:pt>
    <dgm:pt modelId="{887193E9-13ED-41DF-A10E-427B66FE5A8C}" type="pres">
      <dgm:prSet presAssocID="{5BF6B5BF-AED0-4BF0-AB71-E5DF8537A529}" presName="hierChild3" presStyleCnt="0"/>
      <dgm:spPr/>
      <dgm:t>
        <a:bodyPr/>
        <a:lstStyle/>
        <a:p>
          <a:endParaRPr lang="en-US"/>
        </a:p>
      </dgm:t>
    </dgm:pt>
    <dgm:pt modelId="{7C805B0F-2ADE-4510-BC7B-64BC70E451BA}" type="pres">
      <dgm:prSet presAssocID="{6F8B8F25-0AB1-483C-8F78-8E19A90FD652}" presName="Name111" presStyleLbl="parChTrans1D2" presStyleIdx="5" presStyleCnt="7"/>
      <dgm:spPr/>
      <dgm:t>
        <a:bodyPr/>
        <a:lstStyle/>
        <a:p>
          <a:endParaRPr lang="en-US"/>
        </a:p>
      </dgm:t>
    </dgm:pt>
    <dgm:pt modelId="{B2A42810-ADD6-40BB-8C04-F85C86751795}" type="pres">
      <dgm:prSet presAssocID="{260496A7-1697-47B8-88A4-1DD68698872D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12D7A87-9497-401D-B052-8980134A4F07}" type="pres">
      <dgm:prSet presAssocID="{260496A7-1697-47B8-88A4-1DD68698872D}" presName="rootComposite3" presStyleCnt="0"/>
      <dgm:spPr/>
      <dgm:t>
        <a:bodyPr/>
        <a:lstStyle/>
        <a:p>
          <a:endParaRPr lang="en-US"/>
        </a:p>
      </dgm:t>
    </dgm:pt>
    <dgm:pt modelId="{320B4FF4-D27B-4BF2-858E-E87E132AF1B9}" type="pres">
      <dgm:prSet presAssocID="{260496A7-1697-47B8-88A4-1DD68698872D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6CDEE0-8364-4C24-A5A6-EDB25789715B}" type="pres">
      <dgm:prSet presAssocID="{260496A7-1697-47B8-88A4-1DD68698872D}" presName="rootConnector3" presStyleLbl="asst1" presStyleIdx="0" presStyleCnt="2"/>
      <dgm:spPr/>
      <dgm:t>
        <a:bodyPr/>
        <a:lstStyle/>
        <a:p>
          <a:endParaRPr lang="en-US"/>
        </a:p>
      </dgm:t>
    </dgm:pt>
    <dgm:pt modelId="{9BEE6AB6-B56E-40E1-BACC-4AB9E6D3B915}" type="pres">
      <dgm:prSet presAssocID="{260496A7-1697-47B8-88A4-1DD68698872D}" presName="hierChild6" presStyleCnt="0"/>
      <dgm:spPr/>
      <dgm:t>
        <a:bodyPr/>
        <a:lstStyle/>
        <a:p>
          <a:endParaRPr lang="en-US"/>
        </a:p>
      </dgm:t>
    </dgm:pt>
    <dgm:pt modelId="{434B0F70-FFC1-4A10-AD70-A1EB5E77F645}" type="pres">
      <dgm:prSet presAssocID="{260496A7-1697-47B8-88A4-1DD68698872D}" presName="hierChild7" presStyleCnt="0"/>
      <dgm:spPr/>
      <dgm:t>
        <a:bodyPr/>
        <a:lstStyle/>
        <a:p>
          <a:endParaRPr lang="en-US"/>
        </a:p>
      </dgm:t>
    </dgm:pt>
    <dgm:pt modelId="{54886303-81AF-4976-9AD8-A96E70E82E00}" type="pres">
      <dgm:prSet presAssocID="{0257AA30-EBDD-4D88-8FE9-E2FB3460C370}" presName="Name111" presStyleLbl="parChTrans1D2" presStyleIdx="6" presStyleCnt="7"/>
      <dgm:spPr/>
      <dgm:t>
        <a:bodyPr/>
        <a:lstStyle/>
        <a:p>
          <a:endParaRPr lang="en-US"/>
        </a:p>
      </dgm:t>
    </dgm:pt>
    <dgm:pt modelId="{7ABF59EC-1A0E-465D-BA20-6B75991D5ACE}" type="pres">
      <dgm:prSet presAssocID="{07E2D51C-B7B1-4E7B-955E-0D3073AC2C28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E63DD6C-6B0F-4817-AD87-EA1EB06C07E9}" type="pres">
      <dgm:prSet presAssocID="{07E2D51C-B7B1-4E7B-955E-0D3073AC2C28}" presName="rootComposite3" presStyleCnt="0"/>
      <dgm:spPr/>
      <dgm:t>
        <a:bodyPr/>
        <a:lstStyle/>
        <a:p>
          <a:endParaRPr lang="en-US"/>
        </a:p>
      </dgm:t>
    </dgm:pt>
    <dgm:pt modelId="{994421AC-36A6-401F-93F8-533297C5E34E}" type="pres">
      <dgm:prSet presAssocID="{07E2D51C-B7B1-4E7B-955E-0D3073AC2C28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1AF824-1943-4E58-8E30-7617A8A83D77}" type="pres">
      <dgm:prSet presAssocID="{07E2D51C-B7B1-4E7B-955E-0D3073AC2C28}" presName="rootConnector3" presStyleLbl="asst1" presStyleIdx="1" presStyleCnt="2"/>
      <dgm:spPr/>
      <dgm:t>
        <a:bodyPr/>
        <a:lstStyle/>
        <a:p>
          <a:endParaRPr lang="en-US"/>
        </a:p>
      </dgm:t>
    </dgm:pt>
    <dgm:pt modelId="{7FF14711-5736-4B76-8838-0B1F13E7AE86}" type="pres">
      <dgm:prSet presAssocID="{07E2D51C-B7B1-4E7B-955E-0D3073AC2C28}" presName="hierChild6" presStyleCnt="0"/>
      <dgm:spPr/>
      <dgm:t>
        <a:bodyPr/>
        <a:lstStyle/>
        <a:p>
          <a:endParaRPr lang="en-US"/>
        </a:p>
      </dgm:t>
    </dgm:pt>
    <dgm:pt modelId="{7B7AF7AB-6688-4C09-893C-D70B65DFD4C3}" type="pres">
      <dgm:prSet presAssocID="{07E2D51C-B7B1-4E7B-955E-0D3073AC2C28}" presName="hierChild7" presStyleCnt="0"/>
      <dgm:spPr/>
      <dgm:t>
        <a:bodyPr/>
        <a:lstStyle/>
        <a:p>
          <a:endParaRPr lang="en-US"/>
        </a:p>
      </dgm:t>
    </dgm:pt>
  </dgm:ptLst>
  <dgm:cxnLst>
    <dgm:cxn modelId="{FAF1CF3D-1418-4E73-B13F-DE7A07BBD96C}" srcId="{442C04A8-F677-4663-864D-BC933CF9896C}" destId="{79A042AC-8A80-43B0-AB09-173701D02B6E}" srcOrd="3" destOrd="0" parTransId="{B71BFD26-8822-4CE8-B6EC-177E640D4CC1}" sibTransId="{D8BE1656-62EE-4F0C-928E-8FB633E5EEF0}"/>
    <dgm:cxn modelId="{1E282FA0-DBE6-432A-87BA-E04A14913598}" type="presOf" srcId="{3F8BAFBE-FBD6-4DF6-9003-05BCDB81908B}" destId="{DB4FB97D-BFB3-4253-AA78-06F4A1F781B8}" srcOrd="0" destOrd="0" presId="urn:microsoft.com/office/officeart/2005/8/layout/orgChart1"/>
    <dgm:cxn modelId="{8B71E6ED-A295-488D-A25C-C08BFE1AD996}" type="presOf" srcId="{6CD01B91-91B7-4D8B-A015-730AC7A575E8}" destId="{04F66BFA-D623-4A55-869B-49302206866F}" srcOrd="1" destOrd="0" presId="urn:microsoft.com/office/officeart/2005/8/layout/orgChart1"/>
    <dgm:cxn modelId="{80080121-ABC2-4126-B20B-EBDF906EB3F5}" type="presOf" srcId="{57954526-C02A-4E7D-AA43-9E4DFADAFF0D}" destId="{9072BB1E-FD83-47E4-8217-E3F616967534}" srcOrd="1" destOrd="0" presId="urn:microsoft.com/office/officeart/2005/8/layout/orgChart1"/>
    <dgm:cxn modelId="{D613C85C-A16A-4DAA-9155-AEC1D3FC188A}" type="presOf" srcId="{B4D734C8-C5C0-4059-88C2-C8C89A1CEFF6}" destId="{743A0022-EA8E-4FE1-8825-906F1E1F79A8}" srcOrd="0" destOrd="0" presId="urn:microsoft.com/office/officeart/2005/8/layout/orgChart1"/>
    <dgm:cxn modelId="{0118349F-DC85-4905-BF25-3B271292A477}" type="presOf" srcId="{4F1BE5F1-CDBB-4FFB-9962-2B12CE581C7E}" destId="{B54BB85B-F68D-406F-8E6A-F8C84D250FD8}" srcOrd="0" destOrd="0" presId="urn:microsoft.com/office/officeart/2005/8/layout/orgChart1"/>
    <dgm:cxn modelId="{2C84384D-A3F3-4960-8B09-FB1BBC8874F0}" type="presOf" srcId="{AD9B945A-6A44-47EC-AB2D-E72D6903F548}" destId="{107EB466-A18B-4F34-B384-75ECAAB805B8}" srcOrd="1" destOrd="0" presId="urn:microsoft.com/office/officeart/2005/8/layout/orgChart1"/>
    <dgm:cxn modelId="{85D60CE1-579D-4C10-BC7B-F1E18B85D753}" srcId="{5BF6B5BF-AED0-4BF0-AB71-E5DF8537A529}" destId="{442C04A8-F677-4663-864D-BC933CF9896C}" srcOrd="4" destOrd="0" parTransId="{E2691675-DBA5-476A-8ECF-A4A560495079}" sibTransId="{85AC4E31-9702-45CD-9DC4-8C18FAF12749}"/>
    <dgm:cxn modelId="{5FE52816-61FD-43AB-9AD8-389A72AE4F6A}" type="presOf" srcId="{849B28A8-CA4F-434D-82C8-6EFC09A69220}" destId="{614FDCF2-ADE4-44D8-83C0-A725239A7170}" srcOrd="1" destOrd="0" presId="urn:microsoft.com/office/officeart/2005/8/layout/orgChart1"/>
    <dgm:cxn modelId="{54EC3F0A-E1A4-49EC-9F6C-7AA81F035DDA}" srcId="{07DE9E88-159C-440E-B56E-B8BBB5F66212}" destId="{517C79CD-AF85-4859-BB74-BBE49048C169}" srcOrd="3" destOrd="0" parTransId="{1C36EF15-FCBE-4685-95E1-7EE7F1D1D3C4}" sibTransId="{DFAE937F-F288-4674-AA86-71F096C149D7}"/>
    <dgm:cxn modelId="{67EC5AA3-734A-46FD-B5A3-1564D3290A1B}" type="presOf" srcId="{442C04A8-F677-4663-864D-BC933CF9896C}" destId="{50BB84A6-5C93-44B3-A057-FCBF679A9ECE}" srcOrd="1" destOrd="0" presId="urn:microsoft.com/office/officeart/2005/8/layout/orgChart1"/>
    <dgm:cxn modelId="{44903EC1-08E2-4D75-8481-19C097DE1641}" type="presOf" srcId="{01C58B2A-B616-4703-9A33-A0776D80C450}" destId="{ADC5B4F1-7BD8-4443-BEEC-1B8116C703A7}" srcOrd="0" destOrd="0" presId="urn:microsoft.com/office/officeart/2005/8/layout/orgChart1"/>
    <dgm:cxn modelId="{5BFC8B71-433C-494E-9325-BD282C99BD08}" type="presOf" srcId="{6F8B8F25-0AB1-483C-8F78-8E19A90FD652}" destId="{7C805B0F-2ADE-4510-BC7B-64BC70E451BA}" srcOrd="0" destOrd="0" presId="urn:microsoft.com/office/officeart/2005/8/layout/orgChart1"/>
    <dgm:cxn modelId="{B0F12602-42C5-4E6C-95DC-471EC71C248E}" type="presOf" srcId="{AE947F1E-B597-4C0A-B0A3-56F88FC17557}" destId="{73FD5444-AF0E-45B3-8FD0-45E97D8F75B4}" srcOrd="0" destOrd="0" presId="urn:microsoft.com/office/officeart/2005/8/layout/orgChart1"/>
    <dgm:cxn modelId="{91822BC8-9928-4C6C-B59F-A569E4644984}" type="presOf" srcId="{0F63E8FF-66F5-47BF-AD09-904314A63D91}" destId="{A1C580E4-740B-4F73-8EBF-E09BD8004557}" srcOrd="0" destOrd="0" presId="urn:microsoft.com/office/officeart/2005/8/layout/orgChart1"/>
    <dgm:cxn modelId="{232EDF13-9C2C-40E8-B0A7-F030600E68E1}" srcId="{5B78FD0B-5ADD-4FAD-9021-858C1B278B0B}" destId="{6F1D454F-F989-4435-B977-8347054F8A76}" srcOrd="1" destOrd="0" parTransId="{01C58B2A-B616-4703-9A33-A0776D80C450}" sibTransId="{C338A4F1-4B81-4FEB-BEFB-576546FC31E4}"/>
    <dgm:cxn modelId="{9ECF7962-7252-4016-869A-0D2B89F6C4E9}" type="presOf" srcId="{D87FBB59-DB7B-4C8F-B3A0-E15E310E76E5}" destId="{72C594F4-6632-4630-9DB3-2C6EE9B24D7C}" srcOrd="1" destOrd="0" presId="urn:microsoft.com/office/officeart/2005/8/layout/orgChart1"/>
    <dgm:cxn modelId="{E7FBEC88-388F-4291-A2D0-85F86A0DB610}" type="presOf" srcId="{B2BD1799-D1FE-4905-9145-0B57A300788B}" destId="{4C88E133-783D-4394-B47A-0681CF847CC5}" srcOrd="1" destOrd="0" presId="urn:microsoft.com/office/officeart/2005/8/layout/orgChart1"/>
    <dgm:cxn modelId="{F89AB3E0-70F8-4F04-95BE-B425926D174E}" type="presOf" srcId="{A5929715-A669-464B-8E40-1B52D5FD7DD2}" destId="{95CEE8D1-A3D9-4B81-8799-6A3112DA7EC5}" srcOrd="1" destOrd="0" presId="urn:microsoft.com/office/officeart/2005/8/layout/orgChart1"/>
    <dgm:cxn modelId="{8173C522-B5EE-47B0-BC7B-245A4655EF2D}" type="presOf" srcId="{D87FBB59-DB7B-4C8F-B3A0-E15E310E76E5}" destId="{8C36DCCD-2DEC-4712-86FB-2F00E8659C8A}" srcOrd="0" destOrd="0" presId="urn:microsoft.com/office/officeart/2005/8/layout/orgChart1"/>
    <dgm:cxn modelId="{9D708C15-B254-4C10-8E8F-A0DAF9637C23}" type="presOf" srcId="{22BD43D1-A34B-4077-AC32-29F76F295ECC}" destId="{1937D4CE-34FC-497A-A4EA-9787FA73C76D}" srcOrd="0" destOrd="0" presId="urn:microsoft.com/office/officeart/2005/8/layout/orgChart1"/>
    <dgm:cxn modelId="{954FA962-1AF6-45C4-A0A3-01DDD28B1AA3}" type="presOf" srcId="{3C427CFC-3A44-409C-A9B5-0AF30062462D}" destId="{B0AC7E04-683A-4521-A835-23FEB10A7CB5}" srcOrd="0" destOrd="0" presId="urn:microsoft.com/office/officeart/2005/8/layout/orgChart1"/>
    <dgm:cxn modelId="{41D72E85-CC3E-4D16-B154-A502543E0455}" type="presOf" srcId="{A53BCEBE-87D6-449C-B68A-C38A1DEEE411}" destId="{D81E6D43-F217-42E2-944C-C3667E7C5BF2}" srcOrd="0" destOrd="0" presId="urn:microsoft.com/office/officeart/2005/8/layout/orgChart1"/>
    <dgm:cxn modelId="{C69FF2AC-AA9D-425E-A0BD-75823DE46212}" srcId="{5B78FD0B-5ADD-4FAD-9021-858C1B278B0B}" destId="{B2BD1799-D1FE-4905-9145-0B57A300788B}" srcOrd="3" destOrd="0" parTransId="{97DA1BFF-9EF9-4D1C-9726-657188C27A8A}" sibTransId="{603DF342-6D2C-47F5-845E-B91A6243DCAC}"/>
    <dgm:cxn modelId="{EA424887-69D7-427D-8E89-9464C6700692}" srcId="{517C79CD-AF85-4859-BB74-BBE49048C169}" destId="{A5929715-A669-464B-8E40-1B52D5FD7DD2}" srcOrd="0" destOrd="0" parTransId="{495CA838-F205-41E3-A4A9-462DCF4D260E}" sibTransId="{3D1371B7-68CF-413D-B319-541EAA620927}"/>
    <dgm:cxn modelId="{18B93AFE-E5E1-4CC8-8A24-B8436CC5A490}" type="presOf" srcId="{1D4E60F0-564D-474C-A6A3-6871BD37BE4B}" destId="{BD09862E-9DFF-4AC8-8805-7A6AB6E361BF}" srcOrd="0" destOrd="0" presId="urn:microsoft.com/office/officeart/2005/8/layout/orgChart1"/>
    <dgm:cxn modelId="{31F0398D-DD1A-4AE2-B528-1E42E963ACB5}" type="presOf" srcId="{DA2C2AB5-266D-457C-A550-F24D212163FC}" destId="{313E227C-E7F0-414B-9809-A898DD6904E4}" srcOrd="1" destOrd="0" presId="urn:microsoft.com/office/officeart/2005/8/layout/orgChart1"/>
    <dgm:cxn modelId="{505BBE4A-35E9-440C-83FF-9B6E9EA8C8FF}" type="presOf" srcId="{D6EF6A0F-2F08-41C0-BBD1-E426851563B6}" destId="{1AE2E1A0-3A32-4CAE-959D-A61AD5432EDD}" srcOrd="0" destOrd="0" presId="urn:microsoft.com/office/officeart/2005/8/layout/orgChart1"/>
    <dgm:cxn modelId="{F2D2E354-157C-4578-A6F2-64DE41808752}" srcId="{07DE9E88-159C-440E-B56E-B8BBB5F66212}" destId="{B4D734C8-C5C0-4059-88C2-C8C89A1CEFF6}" srcOrd="2" destOrd="0" parTransId="{8B54B7DB-7D8D-4629-BEEA-79304C022B53}" sibTransId="{66B190F2-5B82-4980-9042-7D80C3390C2B}"/>
    <dgm:cxn modelId="{4637544A-4747-4684-A900-CE716B2EE5AE}" srcId="{442C04A8-F677-4663-864D-BC933CF9896C}" destId="{ACA4CD78-1A30-4A1D-BD21-00DF0EB1A788}" srcOrd="0" destOrd="0" parTransId="{0F63E8FF-66F5-47BF-AD09-904314A63D91}" sibTransId="{CA97AD5F-57CE-4ED7-820A-03DF49E44F53}"/>
    <dgm:cxn modelId="{14F842D4-CEF8-4F7B-BC1A-D5FEEECED18F}" srcId="{B2BD1799-D1FE-4905-9145-0B57A300788B}" destId="{0A78B01C-F7DA-42EE-8C6E-A0E863661209}" srcOrd="0" destOrd="0" parTransId="{22BD43D1-A34B-4077-AC32-29F76F295ECC}" sibTransId="{7AB7218B-C0EF-47DD-8506-F09560C8C3BE}"/>
    <dgm:cxn modelId="{FB20901E-4EDC-4010-AE97-A5CFBAA4F764}" type="presOf" srcId="{834DAC56-E7B9-4966-BCA5-6CDD7CA683CE}" destId="{BCF30F4C-8132-4AE0-A4FF-3001E790F9E9}" srcOrd="0" destOrd="0" presId="urn:microsoft.com/office/officeart/2005/8/layout/orgChart1"/>
    <dgm:cxn modelId="{BD2A99FF-DC45-4C1B-A84C-B6D67FDDD8CE}" type="presOf" srcId="{B11DC42C-5D7C-4D3E-92FF-04BD6BAA36AA}" destId="{3529C8E9-8677-4615-8E6A-A6251725E730}" srcOrd="0" destOrd="0" presId="urn:microsoft.com/office/officeart/2005/8/layout/orgChart1"/>
    <dgm:cxn modelId="{410412E9-B6DD-4547-AEC4-358404BC7DC2}" type="presOf" srcId="{07DE9E88-159C-440E-B56E-B8BBB5F66212}" destId="{6F7E2B2A-1AB3-48EE-A510-8417EE390F8B}" srcOrd="0" destOrd="0" presId="urn:microsoft.com/office/officeart/2005/8/layout/orgChart1"/>
    <dgm:cxn modelId="{2E2C86E3-F469-4BBF-B415-217A396EED9A}" srcId="{1B230EAA-87A2-4146-ACCE-479D237C7F9A}" destId="{637EED5B-3D78-44EB-BA3E-A2C35390556D}" srcOrd="2" destOrd="0" parTransId="{515DB508-D609-47C3-AC8B-978CC4F7AEB3}" sibTransId="{B4BCF99B-5145-46B3-A908-26B208E549AE}"/>
    <dgm:cxn modelId="{3AAB538D-138E-4733-8C08-E2AEFAE93520}" type="presOf" srcId="{1B230EAA-87A2-4146-ACCE-479D237C7F9A}" destId="{B1F6DE89-9AEC-485D-856F-576E06E68C43}" srcOrd="1" destOrd="0" presId="urn:microsoft.com/office/officeart/2005/8/layout/orgChart1"/>
    <dgm:cxn modelId="{CF909996-2E62-4C0C-9B68-F834A44EE488}" type="presOf" srcId="{1B98A7BD-3D12-4C3F-ADE5-29BF6F565F44}" destId="{03812FBA-B33C-4F9D-90B8-68A8C01E6255}" srcOrd="0" destOrd="0" presId="urn:microsoft.com/office/officeart/2005/8/layout/orgChart1"/>
    <dgm:cxn modelId="{500583EC-A96D-46E9-B542-2C92E803023A}" srcId="{AD9B945A-6A44-47EC-AB2D-E72D6903F548}" destId="{849B28A8-CA4F-434D-82C8-6EFC09A69220}" srcOrd="1" destOrd="0" parTransId="{C1CE2F9B-A995-4DEC-9218-628BBAF00F90}" sibTransId="{9711A7F3-5355-4559-B298-EBA5A3470394}"/>
    <dgm:cxn modelId="{B50BD803-F099-4994-ABC9-D9C88A9F83BC}" type="presOf" srcId="{79A042AC-8A80-43B0-AB09-173701D02B6E}" destId="{D2400F47-ADD2-42C3-985D-99CA7955806D}" srcOrd="1" destOrd="0" presId="urn:microsoft.com/office/officeart/2005/8/layout/orgChart1"/>
    <dgm:cxn modelId="{6BBC621F-E805-4D6E-B45A-DFF4AE92AB36}" type="presOf" srcId="{07E2D51C-B7B1-4E7B-955E-0D3073AC2C28}" destId="{031AF824-1943-4E58-8E30-7617A8A83D77}" srcOrd="1" destOrd="0" presId="urn:microsoft.com/office/officeart/2005/8/layout/orgChart1"/>
    <dgm:cxn modelId="{FFF5DF99-F891-4D93-A472-BDDA75F3420C}" type="presOf" srcId="{5E3ED468-A73A-495B-BCED-929141469703}" destId="{32B81174-E59A-4674-81C5-5CAD82DA30E2}" srcOrd="0" destOrd="0" presId="urn:microsoft.com/office/officeart/2005/8/layout/orgChart1"/>
    <dgm:cxn modelId="{041AC67F-2415-44F2-A5A5-CB6E28015F85}" type="presOf" srcId="{E2EACBC0-0D95-4182-A34D-8763D61F84E0}" destId="{32017BCB-0CF1-442E-B655-5D1306828368}" srcOrd="1" destOrd="0" presId="urn:microsoft.com/office/officeart/2005/8/layout/orgChart1"/>
    <dgm:cxn modelId="{8DDFA7A0-74F0-4257-9C5F-A4EABBF664D3}" type="presOf" srcId="{0257AA30-EBDD-4D88-8FE9-E2FB3460C370}" destId="{54886303-81AF-4976-9AD8-A96E70E82E00}" srcOrd="0" destOrd="0" presId="urn:microsoft.com/office/officeart/2005/8/layout/orgChart1"/>
    <dgm:cxn modelId="{0B3C2066-D2F8-4641-B463-6253DBBC8681}" type="presOf" srcId="{E902CFE6-347A-4C48-8CE8-EACDD74C4324}" destId="{D93E888B-A4C7-4CC4-8ADD-A4F5CDDAFB90}" srcOrd="0" destOrd="0" presId="urn:microsoft.com/office/officeart/2005/8/layout/orgChart1"/>
    <dgm:cxn modelId="{6A4C6C5B-AE2D-4390-86A1-8997B864A89E}" srcId="{5B78FD0B-5ADD-4FAD-9021-858C1B278B0B}" destId="{04D05678-0190-45BA-85AE-BD0803A099A9}" srcOrd="2" destOrd="0" parTransId="{FDAB7265-E95F-4901-AF08-5CAB14FCB235}" sibTransId="{545BC842-D766-464A-BD84-C65AB5881E34}"/>
    <dgm:cxn modelId="{D54FC7BA-897F-4ED8-BEC1-5BD833F08D3D}" type="presOf" srcId="{ACA4CD78-1A30-4A1D-BD21-00DF0EB1A788}" destId="{33C29804-ED45-4AD0-8E09-80414C9EB8E3}" srcOrd="0" destOrd="0" presId="urn:microsoft.com/office/officeart/2005/8/layout/orgChart1"/>
    <dgm:cxn modelId="{DD668CEE-CBA3-46B9-B01D-19EAFC008345}" srcId="{AD9B945A-6A44-47EC-AB2D-E72D6903F548}" destId="{A53BCEBE-87D6-449C-B68A-C38A1DEEE411}" srcOrd="2" destOrd="0" parTransId="{F51ADCB7-AB32-4C94-BA41-41D5F5D4E061}" sibTransId="{E3049AC4-D7DA-482E-AF54-FB8BC6069D69}"/>
    <dgm:cxn modelId="{B6F89E42-0AEB-4135-A241-268194A882B7}" srcId="{07DE9E88-159C-440E-B56E-B8BBB5F66212}" destId="{AE947F1E-B597-4C0A-B0A3-56F88FC17557}" srcOrd="0" destOrd="0" parTransId="{F9487134-6964-47E7-90B5-F873C6B2C9BA}" sibTransId="{3A2AC8A5-7D35-4235-A651-A7B0B73260FC}"/>
    <dgm:cxn modelId="{DE4939B6-7F22-481A-AC92-A4BCC6D9A90E}" srcId="{5BF6B5BF-AED0-4BF0-AB71-E5DF8537A529}" destId="{1B230EAA-87A2-4146-ACCE-479D237C7F9A}" srcOrd="0" destOrd="0" parTransId="{9B919FF6-4511-4637-8E13-0BCF92BEB533}" sibTransId="{21D2A08D-4F42-4D27-878A-BF2C577CD58F}"/>
    <dgm:cxn modelId="{EB26868D-77BE-4F20-B783-9FC8A09913EB}" type="presOf" srcId="{6AD9C278-1E7E-4A89-AEE8-5283EE8EC47F}" destId="{7CA52280-B266-4869-9C50-E8407C4F2888}" srcOrd="1" destOrd="0" presId="urn:microsoft.com/office/officeart/2005/8/layout/orgChart1"/>
    <dgm:cxn modelId="{97B39002-FAAE-47B1-B4EA-3CF9A2901808}" type="presOf" srcId="{B71BFD26-8822-4CE8-B6EC-177E640D4CC1}" destId="{E6AE8376-201A-4AAD-AA70-B479369E9A7E}" srcOrd="0" destOrd="0" presId="urn:microsoft.com/office/officeart/2005/8/layout/orgChart1"/>
    <dgm:cxn modelId="{88123E65-E23E-47C5-8A16-509AC6F7242B}" srcId="{1B230EAA-87A2-4146-ACCE-479D237C7F9A}" destId="{4F1BE5F1-CDBB-4FFB-9962-2B12CE581C7E}" srcOrd="0" destOrd="0" parTransId="{B9B4C645-C6DC-4372-A107-2B73A60BA66B}" sibTransId="{F34DD958-811D-400A-AEF4-58856ECDC66F}"/>
    <dgm:cxn modelId="{A979B3FB-A8E9-4A46-B03D-3198267F9687}" type="presOf" srcId="{DF1BB19F-C011-47B3-80A8-48426DFBBB38}" destId="{6A91F1CD-7711-4E57-B673-85560976034F}" srcOrd="0" destOrd="0" presId="urn:microsoft.com/office/officeart/2005/8/layout/orgChart1"/>
    <dgm:cxn modelId="{71D2DB29-E0D0-4A87-BAAA-1D1C62907984}" type="presOf" srcId="{07E2D51C-B7B1-4E7B-955E-0D3073AC2C28}" destId="{994421AC-36A6-401F-93F8-533297C5E34E}" srcOrd="0" destOrd="0" presId="urn:microsoft.com/office/officeart/2005/8/layout/orgChart1"/>
    <dgm:cxn modelId="{2A8AFCD8-CC55-4FF3-8FA1-9286BE57A146}" type="presOf" srcId="{B2BD1799-D1FE-4905-9145-0B57A300788B}" destId="{BF2669C9-D029-4BF6-8B64-9D7C21817F26}" srcOrd="0" destOrd="0" presId="urn:microsoft.com/office/officeart/2005/8/layout/orgChart1"/>
    <dgm:cxn modelId="{A5ADDBAD-D136-4AE2-8F4A-03AAD9C8C43D}" type="presOf" srcId="{7BB23BE0-7B95-467D-940D-FF6C295CC8AE}" destId="{56D259E7-4FB1-4845-ABF9-B842B1EDE1F3}" srcOrd="0" destOrd="0" presId="urn:microsoft.com/office/officeart/2005/8/layout/orgChart1"/>
    <dgm:cxn modelId="{985CE523-11DD-45E6-98D0-2545ACB9594C}" type="presOf" srcId="{6F1D454F-F989-4435-B977-8347054F8A76}" destId="{71D25968-B84C-4C77-9DB5-091A74DC6B30}" srcOrd="1" destOrd="0" presId="urn:microsoft.com/office/officeart/2005/8/layout/orgChart1"/>
    <dgm:cxn modelId="{78A48BD4-410D-4B51-BD4E-7E1B22821FDD}" type="presOf" srcId="{0A78B01C-F7DA-42EE-8C6E-A0E863661209}" destId="{55B41D4B-BFB1-40DD-BBD4-B1FD1C427689}" srcOrd="1" destOrd="0" presId="urn:microsoft.com/office/officeart/2005/8/layout/orgChart1"/>
    <dgm:cxn modelId="{72B65B71-0246-4B12-92B1-4C27318FFF28}" type="presOf" srcId="{515DB508-D609-47C3-AC8B-978CC4F7AEB3}" destId="{F9382CA7-12AB-47C1-ACA0-C93EF87DAF0B}" srcOrd="0" destOrd="0" presId="urn:microsoft.com/office/officeart/2005/8/layout/orgChart1"/>
    <dgm:cxn modelId="{8688BF6C-A437-4CC3-A502-8EA809F5C760}" type="presOf" srcId="{005034E9-1D82-439B-8DBB-84A67ADB1B91}" destId="{EA95C9E5-6BC2-4E0F-BC3D-0AE29FE54083}" srcOrd="0" destOrd="0" presId="urn:microsoft.com/office/officeart/2005/8/layout/orgChart1"/>
    <dgm:cxn modelId="{ECB0CBAA-156F-4F75-B638-043E2EF31E0A}" srcId="{E2EACBC0-0D95-4182-A34D-8763D61F84E0}" destId="{D87FBB59-DB7B-4C8F-B3A0-E15E310E76E5}" srcOrd="0" destOrd="0" parTransId="{4F98DFB6-570C-4A76-8C13-3F08036BE817}" sibTransId="{352165A0-975B-4F5C-8ADA-954F5CB4F117}"/>
    <dgm:cxn modelId="{D2B4DF1B-6890-473D-B454-F89E343ED05C}" type="presOf" srcId="{1B230EAA-87A2-4146-ACCE-479D237C7F9A}" destId="{5C41E00D-DF40-4D25-9FF6-72C7348BD15B}" srcOrd="0" destOrd="0" presId="urn:microsoft.com/office/officeart/2005/8/layout/orgChart1"/>
    <dgm:cxn modelId="{4D03788B-47EC-4A89-93EB-1B92ACC3C50D}" type="presOf" srcId="{AE947F1E-B597-4C0A-B0A3-56F88FC17557}" destId="{87724CB7-A325-435B-ABE7-5EAA33DA067E}" srcOrd="1" destOrd="0" presId="urn:microsoft.com/office/officeart/2005/8/layout/orgChart1"/>
    <dgm:cxn modelId="{506CAF90-4951-4BEC-A82E-07C0E006463E}" type="presOf" srcId="{C1CE2F9B-A995-4DEC-9218-628BBAF00F90}" destId="{6C677B17-6AAE-4F4B-9C17-034A8A2768DB}" srcOrd="0" destOrd="0" presId="urn:microsoft.com/office/officeart/2005/8/layout/orgChart1"/>
    <dgm:cxn modelId="{28F4A270-4CC3-4018-8FF9-26B4DF657F64}" type="presOf" srcId="{4F98DFB6-570C-4A76-8C13-3F08036BE817}" destId="{D008B858-FDD9-4DD4-8001-7D3EC53CCE0B}" srcOrd="0" destOrd="0" presId="urn:microsoft.com/office/officeart/2005/8/layout/orgChart1"/>
    <dgm:cxn modelId="{353E3370-A18A-4285-B2C0-91CFAAB2792D}" type="presOf" srcId="{1D4E60F0-564D-474C-A6A3-6871BD37BE4B}" destId="{3B4C3D02-2C70-4447-BBD1-BC2A6FFBF2EF}" srcOrd="1" destOrd="0" presId="urn:microsoft.com/office/officeart/2005/8/layout/orgChart1"/>
    <dgm:cxn modelId="{B59A1BB2-A14E-4DFF-8EE9-7EA2307F9B5B}" srcId="{AD9B945A-6A44-47EC-AB2D-E72D6903F548}" destId="{1D4E60F0-564D-474C-A6A3-6871BD37BE4B}" srcOrd="0" destOrd="0" parTransId="{318850F2-4CBC-4738-97A8-A87AF9EA29F7}" sibTransId="{52E11FB3-0679-4EC9-9AE1-B1398060FEA1}"/>
    <dgm:cxn modelId="{9FD38E95-C953-4AB8-BC2F-EB0DBAED4820}" type="presOf" srcId="{1B98A7BD-3D12-4C3F-ADE5-29BF6F565F44}" destId="{A4D2B569-0E1E-42CE-83C2-A1B09552996D}" srcOrd="1" destOrd="0" presId="urn:microsoft.com/office/officeart/2005/8/layout/orgChart1"/>
    <dgm:cxn modelId="{87D0A807-6A4A-4429-980D-76B4DBBAD80E}" type="presOf" srcId="{CE06FF63-6295-4B90-8D74-7C5C4AEDD9D2}" destId="{B9E06C05-BC60-435A-823E-7232239396BA}" srcOrd="0" destOrd="0" presId="urn:microsoft.com/office/officeart/2005/8/layout/orgChart1"/>
    <dgm:cxn modelId="{08E899D0-71C2-4028-B26B-EE7AEA6746C9}" type="presOf" srcId="{5B78FD0B-5ADD-4FAD-9021-858C1B278B0B}" destId="{C21836AF-5889-433B-9B12-E9F4967C444B}" srcOrd="0" destOrd="0" presId="urn:microsoft.com/office/officeart/2005/8/layout/orgChart1"/>
    <dgm:cxn modelId="{48889277-73C9-4453-82BA-7F82859D55EB}" type="presOf" srcId="{517C79CD-AF85-4859-BB74-BBE49048C169}" destId="{64A6BF10-4AF1-461A-9C41-02DB1E9A60A6}" srcOrd="0" destOrd="0" presId="urn:microsoft.com/office/officeart/2005/8/layout/orgChart1"/>
    <dgm:cxn modelId="{BC89C99C-04B3-4AE8-8D90-41F913B387B7}" srcId="{1B230EAA-87A2-4146-ACCE-479D237C7F9A}" destId="{1B98A7BD-3D12-4C3F-ADE5-29BF6F565F44}" srcOrd="1" destOrd="0" parTransId="{CE06FF63-6295-4B90-8D74-7C5C4AEDD9D2}" sibTransId="{BB189301-D7E4-4037-B1CB-C00FEFC03DF9}"/>
    <dgm:cxn modelId="{CA7D3480-C945-441F-BF6B-0D385FDDE6B3}" type="presOf" srcId="{5BF6B5BF-AED0-4BF0-AB71-E5DF8537A529}" destId="{3D3FE139-3164-4E95-91FD-3EBEDB53D09A}" srcOrd="0" destOrd="0" presId="urn:microsoft.com/office/officeart/2005/8/layout/orgChart1"/>
    <dgm:cxn modelId="{D147C412-1188-46C7-94E1-2FEEDCB8A081}" srcId="{5BF6B5BF-AED0-4BF0-AB71-E5DF8537A529}" destId="{07DE9E88-159C-440E-B56E-B8BBB5F66212}" srcOrd="3" destOrd="0" parTransId="{3F8BAFBE-FBD6-4DF6-9003-05BCDB81908B}" sibTransId="{35575D0F-67A9-42F6-8805-C7C89F376C92}"/>
    <dgm:cxn modelId="{7AEA0394-00CF-4060-A3FD-9BE118B31B92}" type="presOf" srcId="{B11DC42C-5D7C-4D3E-92FF-04BD6BAA36AA}" destId="{EC540A71-203F-4FBE-9949-E9BA86C4F3D2}" srcOrd="1" destOrd="0" presId="urn:microsoft.com/office/officeart/2005/8/layout/orgChart1"/>
    <dgm:cxn modelId="{42ABAAD3-0409-4A25-BBA3-8B5F72A04F61}" type="presOf" srcId="{A5D4DFCA-972F-4253-AB5C-1B835BF06B42}" destId="{76894344-AA47-41AA-ACDC-4AF59D9371DA}" srcOrd="0" destOrd="0" presId="urn:microsoft.com/office/officeart/2005/8/layout/orgChart1"/>
    <dgm:cxn modelId="{97900485-CE05-4984-A74F-76835629D935}" type="presOf" srcId="{04D05678-0190-45BA-85AE-BD0803A099A9}" destId="{B5F38AB7-F175-49BF-84E0-2E74B0EFB152}" srcOrd="0" destOrd="0" presId="urn:microsoft.com/office/officeart/2005/8/layout/orgChart1"/>
    <dgm:cxn modelId="{AC4D44F3-CEBC-40E2-B411-22F84FBF6A40}" type="presOf" srcId="{04ED9CCD-08D0-465A-BD12-96D3F63D5EB8}" destId="{7A519698-2463-4EF1-8CB0-506AF5CEAD39}" srcOrd="0" destOrd="0" presId="urn:microsoft.com/office/officeart/2005/8/layout/orgChart1"/>
    <dgm:cxn modelId="{7C524A5B-99D3-4596-B7E1-73848BAFD17D}" type="presOf" srcId="{04D05678-0190-45BA-85AE-BD0803A099A9}" destId="{4223841E-DD5F-4D0D-BAA8-2150BB2F000F}" srcOrd="1" destOrd="0" presId="urn:microsoft.com/office/officeart/2005/8/layout/orgChart1"/>
    <dgm:cxn modelId="{ED4E1224-42FF-4A84-9263-6F252856303A}" type="presOf" srcId="{637EED5B-3D78-44EB-BA3E-A2C35390556D}" destId="{666EEEFB-E31F-4ED5-A9AD-E21F0E2D3A67}" srcOrd="1" destOrd="0" presId="urn:microsoft.com/office/officeart/2005/8/layout/orgChart1"/>
    <dgm:cxn modelId="{82ED47D8-AEED-4936-857C-904D6E47CBA8}" type="presOf" srcId="{260496A7-1697-47B8-88A4-1DD68698872D}" destId="{936CDEE0-8364-4C24-A5A6-EDB25789715B}" srcOrd="1" destOrd="0" presId="urn:microsoft.com/office/officeart/2005/8/layout/orgChart1"/>
    <dgm:cxn modelId="{861F2443-FA4F-49AF-9E5F-4549614901A6}" type="presOf" srcId="{834DAC56-E7B9-4966-BCA5-6CDD7CA683CE}" destId="{C6209A13-A359-43F5-819D-F2180E09845D}" srcOrd="1" destOrd="0" presId="urn:microsoft.com/office/officeart/2005/8/layout/orgChart1"/>
    <dgm:cxn modelId="{70CC7DCA-984E-4B68-865C-74C04156B9D8}" type="presOf" srcId="{57954526-C02A-4E7D-AA43-9E4DFADAFF0D}" destId="{F25710E6-C21C-4427-8A67-811464994140}" srcOrd="0" destOrd="0" presId="urn:microsoft.com/office/officeart/2005/8/layout/orgChart1"/>
    <dgm:cxn modelId="{F44614E9-A208-40E1-87F8-A88FD6F4958F}" type="presOf" srcId="{B4D734C8-C5C0-4059-88C2-C8C89A1CEFF6}" destId="{79CD9FAD-0259-4BD8-BC77-7A4F3BA689E3}" srcOrd="1" destOrd="0" presId="urn:microsoft.com/office/officeart/2005/8/layout/orgChart1"/>
    <dgm:cxn modelId="{2C6DF553-DEEE-486A-B31C-D5996F3C36BD}" srcId="{B08D88C4-D696-4886-8109-FB058C10233C}" destId="{5BF6B5BF-AED0-4BF0-AB71-E5DF8537A529}" srcOrd="0" destOrd="0" parTransId="{04BED519-8D98-41DE-9A04-E05EC203E9DA}" sibTransId="{E2ADF0DD-84E2-4103-9410-0B5D489CEF47}"/>
    <dgm:cxn modelId="{24B7A6B6-AAF4-4F10-BAD6-D77C92F4FE20}" type="presOf" srcId="{97DA1BFF-9EF9-4D1C-9726-657188C27A8A}" destId="{B48885F8-1917-4E43-ABDE-1516889B9839}" srcOrd="0" destOrd="0" presId="urn:microsoft.com/office/officeart/2005/8/layout/orgChart1"/>
    <dgm:cxn modelId="{A972C981-BBB0-4866-84E4-283D4D0E449C}" type="presOf" srcId="{A5929715-A669-464B-8E40-1B52D5FD7DD2}" destId="{47EADB63-EDC8-428D-9713-FF2F7CD4AB17}" srcOrd="0" destOrd="0" presId="urn:microsoft.com/office/officeart/2005/8/layout/orgChart1"/>
    <dgm:cxn modelId="{4C625369-3820-43E0-ACA2-EAD1703F3520}" type="presOf" srcId="{79A042AC-8A80-43B0-AB09-173701D02B6E}" destId="{8413AD99-07B3-44F0-803E-D438C8BEC028}" srcOrd="0" destOrd="0" presId="urn:microsoft.com/office/officeart/2005/8/layout/orgChart1"/>
    <dgm:cxn modelId="{39B87C84-56AC-4C48-A124-429E3841588E}" type="presOf" srcId="{FF867F33-DB00-4B29-A660-6D102E600DCB}" destId="{A6DE77AD-6531-4635-A8C5-4BB69F3AE1A5}" srcOrd="0" destOrd="0" presId="urn:microsoft.com/office/officeart/2005/8/layout/orgChart1"/>
    <dgm:cxn modelId="{FBB690D0-2D04-4F24-8A1F-E41E3C4082FF}" srcId="{07DE9E88-159C-440E-B56E-B8BBB5F66212}" destId="{6AD9C278-1E7E-4A89-AEE8-5283EE8EC47F}" srcOrd="1" destOrd="0" parTransId="{C52A3726-2F03-45F0-BDE5-F94DE35BFD25}" sibTransId="{86F4C3D1-DA2A-4215-8828-B31543A493D2}"/>
    <dgm:cxn modelId="{0AD905D8-2EFE-4434-B7CE-3467D26C06A9}" type="presOf" srcId="{E2691675-DBA5-476A-8ECF-A4A560495079}" destId="{A349F084-0410-41EC-AF14-707369EF6487}" srcOrd="0" destOrd="0" presId="urn:microsoft.com/office/officeart/2005/8/layout/orgChart1"/>
    <dgm:cxn modelId="{7368BE11-7203-42DC-A12A-B0E304A38A4A}" type="presOf" srcId="{0A78B01C-F7DA-42EE-8C6E-A0E863661209}" destId="{F6C745FA-DD6D-42E2-8CF9-908F759ABB2C}" srcOrd="0" destOrd="0" presId="urn:microsoft.com/office/officeart/2005/8/layout/orgChart1"/>
    <dgm:cxn modelId="{3F5A12CB-0859-447C-A8B2-E6EC156120FD}" srcId="{5BF6B5BF-AED0-4BF0-AB71-E5DF8537A529}" destId="{07E2D51C-B7B1-4E7B-955E-0D3073AC2C28}" srcOrd="6" destOrd="0" parTransId="{0257AA30-EBDD-4D88-8FE9-E2FB3460C370}" sibTransId="{8DF95537-283A-4537-BC01-72717653F1EA}"/>
    <dgm:cxn modelId="{4F18380B-6503-4250-8A13-93A26690C862}" type="presOf" srcId="{07DE9E88-159C-440E-B56E-B8BBB5F66212}" destId="{C7D32C08-6789-45D8-B3E5-83704C00AFC8}" srcOrd="1" destOrd="0" presId="urn:microsoft.com/office/officeart/2005/8/layout/orgChart1"/>
    <dgm:cxn modelId="{3B4328BD-9D94-44CA-BC23-225AA236251A}" type="presOf" srcId="{517C79CD-AF85-4859-BB74-BBE49048C169}" destId="{69380D81-CC92-452C-8DA0-D88345C5F046}" srcOrd="1" destOrd="0" presId="urn:microsoft.com/office/officeart/2005/8/layout/orgChart1"/>
    <dgm:cxn modelId="{8B42A077-4D8A-451F-9EFD-0F66E0BD22CC}" type="presOf" srcId="{09AB3A49-9EEF-4E8F-AB87-6BC173DBEE3D}" destId="{71437898-4BA7-4F5D-884E-40D1266FAA24}" srcOrd="0" destOrd="0" presId="urn:microsoft.com/office/officeart/2005/8/layout/orgChart1"/>
    <dgm:cxn modelId="{009304C4-6C45-4087-8A48-C4514595F5B3}" type="presOf" srcId="{F51ADCB7-AB32-4C94-BA41-41D5F5D4E061}" destId="{2874A100-BDFE-4E0E-B39D-4C3BC4AC72C1}" srcOrd="0" destOrd="0" presId="urn:microsoft.com/office/officeart/2005/8/layout/orgChart1"/>
    <dgm:cxn modelId="{4A573313-91C5-4AC0-9431-6EC744370ECB}" type="presOf" srcId="{FDAB7265-E95F-4901-AF08-5CAB14FCB235}" destId="{E4370632-DC88-450C-BFA8-4A3420522DC0}" srcOrd="0" destOrd="0" presId="urn:microsoft.com/office/officeart/2005/8/layout/orgChart1"/>
    <dgm:cxn modelId="{13211BCF-FCA6-462D-8316-B911D93BF538}" type="presOf" srcId="{09AB3A49-9EEF-4E8F-AB87-6BC173DBEE3D}" destId="{EE97C1E6-A8A7-4064-B45D-9AF784341BEB}" srcOrd="1" destOrd="0" presId="urn:microsoft.com/office/officeart/2005/8/layout/orgChart1"/>
    <dgm:cxn modelId="{F8C491B1-4DA9-43AB-9EBD-199F822B6493}" type="presOf" srcId="{637EED5B-3D78-44EB-BA3E-A2C35390556D}" destId="{C6A74C9F-5D46-4A8B-B535-3FED1CF576D4}" srcOrd="0" destOrd="0" presId="urn:microsoft.com/office/officeart/2005/8/layout/orgChart1"/>
    <dgm:cxn modelId="{A658A569-F7F5-4B2B-BA60-47EAE610F1E1}" type="presOf" srcId="{9B919FF6-4511-4637-8E13-0BCF92BEB533}" destId="{5C593F04-B770-4A14-9648-0BC7205F0707}" srcOrd="0" destOrd="0" presId="urn:microsoft.com/office/officeart/2005/8/layout/orgChart1"/>
    <dgm:cxn modelId="{346C5608-8BC1-4169-A645-0FEB3A1A757B}" type="presOf" srcId="{39D17488-F582-4C98-AF2B-4915FFA85331}" destId="{A51BB05C-D16F-4BC2-A241-40532814ECD8}" srcOrd="0" destOrd="0" presId="urn:microsoft.com/office/officeart/2005/8/layout/orgChart1"/>
    <dgm:cxn modelId="{293D1BE9-0FEB-43FB-BE91-B86A8A12054F}" srcId="{637EED5B-3D78-44EB-BA3E-A2C35390556D}" destId="{DA2C2AB5-266D-457C-A550-F24D212163FC}" srcOrd="0" destOrd="0" parTransId="{C27B39EE-665F-41F3-A7E1-00B403CC4865}" sibTransId="{1F2DD091-0CEB-402C-A456-78122C4C11D4}"/>
    <dgm:cxn modelId="{DA5372AD-731A-4D11-9E4D-57C10F3CB841}" type="presOf" srcId="{AD9B945A-6A44-47EC-AB2D-E72D6903F548}" destId="{343D08C8-67D6-4C24-AA12-9C4239AD448C}" srcOrd="0" destOrd="0" presId="urn:microsoft.com/office/officeart/2005/8/layout/orgChart1"/>
    <dgm:cxn modelId="{C71124E5-1CCB-4785-9DA7-F2DD41AADCE8}" type="presOf" srcId="{6AD9C278-1E7E-4A89-AEE8-5283EE8EC47F}" destId="{38EE0085-4A83-4DEE-B55E-F33D7935FB1A}" srcOrd="0" destOrd="0" presId="urn:microsoft.com/office/officeart/2005/8/layout/orgChart1"/>
    <dgm:cxn modelId="{A41F7CF3-C66C-45E5-B06F-7E87C7D96BE9}" type="presOf" srcId="{E902CFE6-347A-4C48-8CE8-EACDD74C4324}" destId="{E155B442-3AAB-4EFB-9653-144067F756AB}" srcOrd="1" destOrd="0" presId="urn:microsoft.com/office/officeart/2005/8/layout/orgChart1"/>
    <dgm:cxn modelId="{91AA7A8B-98BA-4747-B52F-2E9984B20DD1}" type="presOf" srcId="{B08D88C4-D696-4886-8109-FB058C10233C}" destId="{2A139594-EA1A-4016-A17E-98E294003D9F}" srcOrd="0" destOrd="0" presId="urn:microsoft.com/office/officeart/2005/8/layout/orgChart1"/>
    <dgm:cxn modelId="{71F77EA6-B362-4737-AA89-4389D3F5166B}" type="presOf" srcId="{C27B39EE-665F-41F3-A7E1-00B403CC4865}" destId="{86FDD8E3-DB67-4124-A608-071049F4CDE6}" srcOrd="0" destOrd="0" presId="urn:microsoft.com/office/officeart/2005/8/layout/orgChart1"/>
    <dgm:cxn modelId="{302123E4-8778-4F3B-AE69-AB028CAF83AD}" type="presOf" srcId="{9F38DEB8-76BA-41D9-85EA-83E6231010F6}" destId="{E3DB1620-C62B-497F-A3B0-CB2B8B3EE412}" srcOrd="0" destOrd="0" presId="urn:microsoft.com/office/officeart/2005/8/layout/orgChart1"/>
    <dgm:cxn modelId="{833A8D20-FC23-4A3A-B013-EB8F6C819BA8}" type="presOf" srcId="{260496A7-1697-47B8-88A4-1DD68698872D}" destId="{320B4FF4-D27B-4BF2-858E-E87E132AF1B9}" srcOrd="0" destOrd="0" presId="urn:microsoft.com/office/officeart/2005/8/layout/orgChart1"/>
    <dgm:cxn modelId="{8034CC8A-076D-4892-96D6-33D04CB2EFF8}" srcId="{AD9B945A-6A44-47EC-AB2D-E72D6903F548}" destId="{FF867F33-DB00-4B29-A660-6D102E600DCB}" srcOrd="3" destOrd="0" parTransId="{7BB23BE0-7B95-467D-940D-FF6C295CC8AE}" sibTransId="{FB94D558-F780-46A3-92FA-FD2F2A1DF2B7}"/>
    <dgm:cxn modelId="{FA113DC1-5591-4DE4-8439-45E5B865845D}" type="presOf" srcId="{A53BCEBE-87D6-449C-B68A-C38A1DEEE411}" destId="{4EC8AD81-6599-43AF-921B-564A59419B6E}" srcOrd="1" destOrd="0" presId="urn:microsoft.com/office/officeart/2005/8/layout/orgChart1"/>
    <dgm:cxn modelId="{18AB7728-2212-4F80-9C99-0F82E8C4E5E7}" srcId="{5BF6B5BF-AED0-4BF0-AB71-E5DF8537A529}" destId="{260496A7-1697-47B8-88A4-1DD68698872D}" srcOrd="5" destOrd="0" parTransId="{6F8B8F25-0AB1-483C-8F78-8E19A90FD652}" sibTransId="{11CA442E-ECC5-4A06-B8BA-290F8C4CAF79}"/>
    <dgm:cxn modelId="{FB093290-5502-4610-8A71-4CB2D243B331}" srcId="{442C04A8-F677-4663-864D-BC933CF9896C}" destId="{E902CFE6-347A-4C48-8CE8-EACDD74C4324}" srcOrd="2" destOrd="0" parTransId="{9F38DEB8-76BA-41D9-85EA-83E6231010F6}" sibTransId="{D940F092-879C-4409-A401-1E6BBD6ED45D}"/>
    <dgm:cxn modelId="{02E4EF1E-B2AF-4FFA-8214-0FBD81FC6B9D}" type="presOf" srcId="{1C36EF15-FCBE-4685-95E1-7EE7F1D1D3C4}" destId="{8E251450-2F3F-4606-9D47-7B44562E8E07}" srcOrd="0" destOrd="0" presId="urn:microsoft.com/office/officeart/2005/8/layout/orgChart1"/>
    <dgm:cxn modelId="{A8EE5EA0-84B2-49E9-8186-1F3ECAF828BD}" srcId="{B4D734C8-C5C0-4059-88C2-C8C89A1CEFF6}" destId="{6CD01B91-91B7-4D8B-A015-730AC7A575E8}" srcOrd="0" destOrd="0" parTransId="{D6EF6A0F-2F08-41C0-BBD1-E426851563B6}" sibTransId="{E29D43A4-19F7-43B0-8E35-CD183BE2703F}"/>
    <dgm:cxn modelId="{44155D9F-0387-460C-8EBF-E0D0F1B8C092}" srcId="{5BF6B5BF-AED0-4BF0-AB71-E5DF8537A529}" destId="{AD9B945A-6A44-47EC-AB2D-E72D6903F548}" srcOrd="2" destOrd="0" parTransId="{B53FCC4D-EF58-421E-90C5-EA56FD2DEF2C}" sibTransId="{DAF53B56-1B53-4F0E-8B71-DA170CA69A88}"/>
    <dgm:cxn modelId="{9AD01E60-1F53-4B87-B54D-C861DC023ACA}" type="presOf" srcId="{6CD01B91-91B7-4D8B-A015-730AC7A575E8}" destId="{151DE73F-C9B6-46C0-B656-E4884F59882B}" srcOrd="0" destOrd="0" presId="urn:microsoft.com/office/officeart/2005/8/layout/orgChart1"/>
    <dgm:cxn modelId="{F1C9C6FF-715F-49F6-BE59-75A1C4D83003}" type="presOf" srcId="{5B78FD0B-5ADD-4FAD-9021-858C1B278B0B}" destId="{AA215E94-E3ED-4386-9AE4-ED8BA40584B3}" srcOrd="1" destOrd="0" presId="urn:microsoft.com/office/officeart/2005/8/layout/orgChart1"/>
    <dgm:cxn modelId="{6FDB75F9-1731-4FE7-B77D-D29B44AC03D2}" type="presOf" srcId="{495CA838-F205-41E3-A4A9-462DCF4D260E}" destId="{5DC4840B-A4D7-4F72-BB83-C2599BE5058D}" srcOrd="0" destOrd="0" presId="urn:microsoft.com/office/officeart/2005/8/layout/orgChart1"/>
    <dgm:cxn modelId="{0AEB65F7-09ED-4DAB-BA53-094248DFEDCE}" srcId="{442C04A8-F677-4663-864D-BC933CF9896C}" destId="{57954526-C02A-4E7D-AA43-9E4DFADAFF0D}" srcOrd="1" destOrd="0" parTransId="{5E3ED468-A73A-495B-BCED-929141469703}" sibTransId="{1F146ACC-C8C3-4F11-9EC8-935934DFEAEC}"/>
    <dgm:cxn modelId="{5B34DF1E-EFB2-4FB2-ACA0-1A63D183DCD7}" srcId="{5BF6B5BF-AED0-4BF0-AB71-E5DF8537A529}" destId="{5B78FD0B-5ADD-4FAD-9021-858C1B278B0B}" srcOrd="1" destOrd="0" parTransId="{DF1BB19F-C011-47B3-80A8-48426DFBBB38}" sibTransId="{593D493E-A766-4B8E-B8EA-2792FD062779}"/>
    <dgm:cxn modelId="{BE57224E-FD8C-418A-81D1-E7811AEE56AF}" srcId="{FF867F33-DB00-4B29-A660-6D102E600DCB}" destId="{09AB3A49-9EEF-4E8F-AB87-6BC173DBEE3D}" srcOrd="0" destOrd="0" parTransId="{005034E9-1D82-439B-8DBB-84A67ADB1B91}" sibTransId="{7164D8BC-2017-474E-B86C-C06022DE1806}"/>
    <dgm:cxn modelId="{DA0C8597-DA45-45B4-98DE-7EAFF20699BC}" srcId="{1B230EAA-87A2-4146-ACCE-479D237C7F9A}" destId="{E2EACBC0-0D95-4182-A34D-8763D61F84E0}" srcOrd="3" destOrd="0" parTransId="{3C427CFC-3A44-409C-A9B5-0AF30062462D}" sibTransId="{9E3097A6-0AFD-4D4B-B0FF-A0A7F036E0EA}"/>
    <dgm:cxn modelId="{3E34641C-5A94-4245-81EC-9FE2773AB599}" type="presOf" srcId="{C52A3726-2F03-45F0-BDE5-F94DE35BFD25}" destId="{A8F792C1-3EF2-4085-9A1D-162DC6A02FBA}" srcOrd="0" destOrd="0" presId="urn:microsoft.com/office/officeart/2005/8/layout/orgChart1"/>
    <dgm:cxn modelId="{AC694900-C519-40DC-84C1-337889761DF1}" type="presOf" srcId="{ACA4CD78-1A30-4A1D-BD21-00DF0EB1A788}" destId="{6DB735E1-E87D-41D9-87B1-29A2476005AC}" srcOrd="1" destOrd="0" presId="urn:microsoft.com/office/officeart/2005/8/layout/orgChart1"/>
    <dgm:cxn modelId="{F23034EE-8233-4E75-907F-7663998E84FB}" type="presOf" srcId="{B9B4C645-C6DC-4372-A107-2B73A60BA66B}" destId="{61DE195B-0991-4E70-972C-CB67914BE0AC}" srcOrd="0" destOrd="0" presId="urn:microsoft.com/office/officeart/2005/8/layout/orgChart1"/>
    <dgm:cxn modelId="{B3F788A5-7F19-49D2-9B31-4F0CAF566D49}" type="presOf" srcId="{F9487134-6964-47E7-90B5-F873C6B2C9BA}" destId="{A4294883-6FF0-44FF-9CDA-B083DCC9B2D5}" srcOrd="0" destOrd="0" presId="urn:microsoft.com/office/officeart/2005/8/layout/orgChart1"/>
    <dgm:cxn modelId="{E1B11BE5-E865-4AFA-AD7C-C9553CC7ABC5}" type="presOf" srcId="{FF867F33-DB00-4B29-A660-6D102E600DCB}" destId="{4BF3D0D0-5992-41F3-8427-A74191FD759A}" srcOrd="1" destOrd="0" presId="urn:microsoft.com/office/officeart/2005/8/layout/orgChart1"/>
    <dgm:cxn modelId="{81A42A45-913F-48A8-8D85-D7BEB6AAEC0C}" type="presOf" srcId="{DA2C2AB5-266D-457C-A550-F24D212163FC}" destId="{84DFA589-E936-4942-84A9-521047F75B92}" srcOrd="0" destOrd="0" presId="urn:microsoft.com/office/officeart/2005/8/layout/orgChart1"/>
    <dgm:cxn modelId="{0D314B8F-0934-485D-BA85-0D4352909164}" srcId="{04D05678-0190-45BA-85AE-BD0803A099A9}" destId="{A5D4DFCA-972F-4253-AB5C-1B835BF06B42}" srcOrd="0" destOrd="0" parTransId="{04ED9CCD-08D0-465A-BD12-96D3F63D5EB8}" sibTransId="{0B9C9FDA-E45D-4C7E-A8DB-27436479D04C}"/>
    <dgm:cxn modelId="{AF0ABAB5-471B-45DB-A649-05F92E95EA85}" srcId="{5B78FD0B-5ADD-4FAD-9021-858C1B278B0B}" destId="{834DAC56-E7B9-4966-BCA5-6CDD7CA683CE}" srcOrd="0" destOrd="0" parTransId="{39D17488-F582-4C98-AF2B-4915FFA85331}" sibTransId="{464FFCCA-8B45-4072-A7AC-5C3AB2C675A4}"/>
    <dgm:cxn modelId="{2D7ED179-0169-4E4F-825F-754A509DE52B}" type="presOf" srcId="{8B54B7DB-7D8D-4629-BEEA-79304C022B53}" destId="{4294DB1B-ECA6-401D-A553-55B4E6BFB80B}" srcOrd="0" destOrd="0" presId="urn:microsoft.com/office/officeart/2005/8/layout/orgChart1"/>
    <dgm:cxn modelId="{7C06F729-5974-47A1-B645-516F48799F76}" type="presOf" srcId="{E2EACBC0-0D95-4182-A34D-8763D61F84E0}" destId="{EE5A7FED-DD14-4EFC-8D8A-FC6F82F1CB8A}" srcOrd="0" destOrd="0" presId="urn:microsoft.com/office/officeart/2005/8/layout/orgChart1"/>
    <dgm:cxn modelId="{F14AF7F6-A95D-4BA0-A934-2FB8CD3833C4}" srcId="{A53BCEBE-87D6-449C-B68A-C38A1DEEE411}" destId="{B11DC42C-5D7C-4D3E-92FF-04BD6BAA36AA}" srcOrd="0" destOrd="0" parTransId="{2CB3490D-2370-4477-90DE-E21EAFE82735}" sibTransId="{A037B7A8-A678-401C-B73C-39AD1AFDA25D}"/>
    <dgm:cxn modelId="{00B29853-491E-4AE1-8463-3E30AD5E5A72}" type="presOf" srcId="{2CB3490D-2370-4477-90DE-E21EAFE82735}" destId="{8CE74EF6-CC07-41E4-A037-C1123013A585}" srcOrd="0" destOrd="0" presId="urn:microsoft.com/office/officeart/2005/8/layout/orgChart1"/>
    <dgm:cxn modelId="{6102AE0A-28A2-4A4E-AC39-9096FEC64456}" type="presOf" srcId="{5BF6B5BF-AED0-4BF0-AB71-E5DF8537A529}" destId="{BA9C1C60-B180-41BF-B801-3BB4EFB11DE8}" srcOrd="1" destOrd="0" presId="urn:microsoft.com/office/officeart/2005/8/layout/orgChart1"/>
    <dgm:cxn modelId="{3DDD3618-D03F-4212-B776-40243B88CB15}" type="presOf" srcId="{B53FCC4D-EF58-421E-90C5-EA56FD2DEF2C}" destId="{E5FA0847-90E5-438D-BFE6-8310617F186C}" srcOrd="0" destOrd="0" presId="urn:microsoft.com/office/officeart/2005/8/layout/orgChart1"/>
    <dgm:cxn modelId="{CF48711A-E71F-4650-B067-0211401FD841}" type="presOf" srcId="{4F1BE5F1-CDBB-4FFB-9962-2B12CE581C7E}" destId="{921D3FA7-AA5A-442A-A6FA-30401F4CD713}" srcOrd="1" destOrd="0" presId="urn:microsoft.com/office/officeart/2005/8/layout/orgChart1"/>
    <dgm:cxn modelId="{F5FA0619-02E8-45C9-8C10-B317259BDC99}" type="presOf" srcId="{849B28A8-CA4F-434D-82C8-6EFC09A69220}" destId="{3170DC38-1591-4820-8CC6-BA100DC735B0}" srcOrd="0" destOrd="0" presId="urn:microsoft.com/office/officeart/2005/8/layout/orgChart1"/>
    <dgm:cxn modelId="{FABD52AD-DA2D-441F-8AA6-6F1AB86134E3}" type="presOf" srcId="{442C04A8-F677-4663-864D-BC933CF9896C}" destId="{D5F36896-22AC-4825-803F-74272B8E7F75}" srcOrd="0" destOrd="0" presId="urn:microsoft.com/office/officeart/2005/8/layout/orgChart1"/>
    <dgm:cxn modelId="{D5AC4BCE-C628-4012-9E1E-7C2A2291C28C}" type="presOf" srcId="{318850F2-4CBC-4738-97A8-A87AF9EA29F7}" destId="{E5CE7906-E76E-4703-9719-1C7CDD285D07}" srcOrd="0" destOrd="0" presId="urn:microsoft.com/office/officeart/2005/8/layout/orgChart1"/>
    <dgm:cxn modelId="{B906C4AD-B787-4030-B17C-E19CA2EA3F7E}" type="presOf" srcId="{A5D4DFCA-972F-4253-AB5C-1B835BF06B42}" destId="{7D57B5BB-4C6A-4B97-B0BA-3E5FEC52FBAC}" srcOrd="1" destOrd="0" presId="urn:microsoft.com/office/officeart/2005/8/layout/orgChart1"/>
    <dgm:cxn modelId="{73BB62AB-18AF-42B4-AE60-EC209ED9131B}" type="presOf" srcId="{6F1D454F-F989-4435-B977-8347054F8A76}" destId="{BB85D688-1FEA-41D0-9FFD-4E90EB43FA71}" srcOrd="0" destOrd="0" presId="urn:microsoft.com/office/officeart/2005/8/layout/orgChart1"/>
    <dgm:cxn modelId="{5BEA2A01-6B3D-4456-B92A-618E660F90EA}" type="presParOf" srcId="{2A139594-EA1A-4016-A17E-98E294003D9F}" destId="{2A9A73C1-7867-411C-A943-1FDF96B77AAC}" srcOrd="0" destOrd="0" presId="urn:microsoft.com/office/officeart/2005/8/layout/orgChart1"/>
    <dgm:cxn modelId="{C0B4A5BC-AB72-4DD8-90B3-878C99C1CE60}" type="presParOf" srcId="{2A9A73C1-7867-411C-A943-1FDF96B77AAC}" destId="{28A1776D-F9CB-4471-B5E9-495F4FD69089}" srcOrd="0" destOrd="0" presId="urn:microsoft.com/office/officeart/2005/8/layout/orgChart1"/>
    <dgm:cxn modelId="{5ACDBA1F-485B-4BF7-9BF6-C88357A69356}" type="presParOf" srcId="{28A1776D-F9CB-4471-B5E9-495F4FD69089}" destId="{3D3FE139-3164-4E95-91FD-3EBEDB53D09A}" srcOrd="0" destOrd="0" presId="urn:microsoft.com/office/officeart/2005/8/layout/orgChart1"/>
    <dgm:cxn modelId="{5074806C-DE2A-4880-AA85-6AB27F767B65}" type="presParOf" srcId="{28A1776D-F9CB-4471-B5E9-495F4FD69089}" destId="{BA9C1C60-B180-41BF-B801-3BB4EFB11DE8}" srcOrd="1" destOrd="0" presId="urn:microsoft.com/office/officeart/2005/8/layout/orgChart1"/>
    <dgm:cxn modelId="{3464AC6F-96BB-4671-88E9-DF1D836D9203}" type="presParOf" srcId="{2A9A73C1-7867-411C-A943-1FDF96B77AAC}" destId="{64888BA5-2337-4F9D-80D9-F058D76255BA}" srcOrd="1" destOrd="0" presId="urn:microsoft.com/office/officeart/2005/8/layout/orgChart1"/>
    <dgm:cxn modelId="{37A79160-F5A9-4ADE-AB98-14715135AA83}" type="presParOf" srcId="{64888BA5-2337-4F9D-80D9-F058D76255BA}" destId="{5C593F04-B770-4A14-9648-0BC7205F0707}" srcOrd="0" destOrd="0" presId="urn:microsoft.com/office/officeart/2005/8/layout/orgChart1"/>
    <dgm:cxn modelId="{F4340F01-CC2E-4030-919A-39D6B28C1856}" type="presParOf" srcId="{64888BA5-2337-4F9D-80D9-F058D76255BA}" destId="{032BB6DB-6A63-444E-B442-B3B8FA9BB524}" srcOrd="1" destOrd="0" presId="urn:microsoft.com/office/officeart/2005/8/layout/orgChart1"/>
    <dgm:cxn modelId="{72125756-A11D-4BB9-ADB0-47E083F0BE2A}" type="presParOf" srcId="{032BB6DB-6A63-444E-B442-B3B8FA9BB524}" destId="{319D6108-F05E-4487-9FF5-71ECC5DF63F2}" srcOrd="0" destOrd="0" presId="urn:microsoft.com/office/officeart/2005/8/layout/orgChart1"/>
    <dgm:cxn modelId="{C1977E31-F2C6-4DAE-BF1E-498D7E747C38}" type="presParOf" srcId="{319D6108-F05E-4487-9FF5-71ECC5DF63F2}" destId="{5C41E00D-DF40-4D25-9FF6-72C7348BD15B}" srcOrd="0" destOrd="0" presId="urn:microsoft.com/office/officeart/2005/8/layout/orgChart1"/>
    <dgm:cxn modelId="{1FD2626E-09F6-466D-95AC-E6972575EFE9}" type="presParOf" srcId="{319D6108-F05E-4487-9FF5-71ECC5DF63F2}" destId="{B1F6DE89-9AEC-485D-856F-576E06E68C43}" srcOrd="1" destOrd="0" presId="urn:microsoft.com/office/officeart/2005/8/layout/orgChart1"/>
    <dgm:cxn modelId="{F47601A8-08A2-4BA8-91F5-9719BC7B96C6}" type="presParOf" srcId="{032BB6DB-6A63-444E-B442-B3B8FA9BB524}" destId="{D865C702-EEDA-4846-A907-AA1DC766A236}" srcOrd="1" destOrd="0" presId="urn:microsoft.com/office/officeart/2005/8/layout/orgChart1"/>
    <dgm:cxn modelId="{8B4951C5-75DA-4086-8FCE-591FFD50932C}" type="presParOf" srcId="{D865C702-EEDA-4846-A907-AA1DC766A236}" destId="{61DE195B-0991-4E70-972C-CB67914BE0AC}" srcOrd="0" destOrd="0" presId="urn:microsoft.com/office/officeart/2005/8/layout/orgChart1"/>
    <dgm:cxn modelId="{56CB3B8A-1E14-4431-A67F-140DC77507C0}" type="presParOf" srcId="{D865C702-EEDA-4846-A907-AA1DC766A236}" destId="{32CAFD61-01C7-4665-8453-564D97101BF4}" srcOrd="1" destOrd="0" presId="urn:microsoft.com/office/officeart/2005/8/layout/orgChart1"/>
    <dgm:cxn modelId="{AB6DFB00-86E5-4F4E-86C5-D65AB04D79FD}" type="presParOf" srcId="{32CAFD61-01C7-4665-8453-564D97101BF4}" destId="{5ACF2732-D3BF-4379-97D9-B7265D0E844B}" srcOrd="0" destOrd="0" presId="urn:microsoft.com/office/officeart/2005/8/layout/orgChart1"/>
    <dgm:cxn modelId="{4A4017A3-D070-4045-BCAB-B746A656580D}" type="presParOf" srcId="{5ACF2732-D3BF-4379-97D9-B7265D0E844B}" destId="{B54BB85B-F68D-406F-8E6A-F8C84D250FD8}" srcOrd="0" destOrd="0" presId="urn:microsoft.com/office/officeart/2005/8/layout/orgChart1"/>
    <dgm:cxn modelId="{85A94E3F-F920-4755-96E4-C965003E003C}" type="presParOf" srcId="{5ACF2732-D3BF-4379-97D9-B7265D0E844B}" destId="{921D3FA7-AA5A-442A-A6FA-30401F4CD713}" srcOrd="1" destOrd="0" presId="urn:microsoft.com/office/officeart/2005/8/layout/orgChart1"/>
    <dgm:cxn modelId="{4A97313D-5A7F-47AD-A8EB-8E301603C218}" type="presParOf" srcId="{32CAFD61-01C7-4665-8453-564D97101BF4}" destId="{7F2C6F00-FB81-4FDB-8C89-6A0CCB9A41AA}" srcOrd="1" destOrd="0" presId="urn:microsoft.com/office/officeart/2005/8/layout/orgChart1"/>
    <dgm:cxn modelId="{B0130BC5-679E-442A-8621-AA34334A3D3A}" type="presParOf" srcId="{32CAFD61-01C7-4665-8453-564D97101BF4}" destId="{2A1AC24D-4856-4525-A081-6A1918BD2B45}" srcOrd="2" destOrd="0" presId="urn:microsoft.com/office/officeart/2005/8/layout/orgChart1"/>
    <dgm:cxn modelId="{E6166BC3-4CA4-4412-8C8C-6A53333EA50D}" type="presParOf" srcId="{D865C702-EEDA-4846-A907-AA1DC766A236}" destId="{B9E06C05-BC60-435A-823E-7232239396BA}" srcOrd="2" destOrd="0" presId="urn:microsoft.com/office/officeart/2005/8/layout/orgChart1"/>
    <dgm:cxn modelId="{418EDCFD-8842-49BA-B717-DA37FE4125CE}" type="presParOf" srcId="{D865C702-EEDA-4846-A907-AA1DC766A236}" destId="{453183D3-A850-471D-9CD1-7902E4C90B90}" srcOrd="3" destOrd="0" presId="urn:microsoft.com/office/officeart/2005/8/layout/orgChart1"/>
    <dgm:cxn modelId="{24E1B10B-00B3-4F99-88A8-D260CC45BD50}" type="presParOf" srcId="{453183D3-A850-471D-9CD1-7902E4C90B90}" destId="{47C48443-8909-4D15-9E38-023A83A1D50D}" srcOrd="0" destOrd="0" presId="urn:microsoft.com/office/officeart/2005/8/layout/orgChart1"/>
    <dgm:cxn modelId="{E5741D22-9AC4-48A9-961B-03CF6A678454}" type="presParOf" srcId="{47C48443-8909-4D15-9E38-023A83A1D50D}" destId="{03812FBA-B33C-4F9D-90B8-68A8C01E6255}" srcOrd="0" destOrd="0" presId="urn:microsoft.com/office/officeart/2005/8/layout/orgChart1"/>
    <dgm:cxn modelId="{6FF47036-DA81-42BB-BF80-44E8557FB4D0}" type="presParOf" srcId="{47C48443-8909-4D15-9E38-023A83A1D50D}" destId="{A4D2B569-0E1E-42CE-83C2-A1B09552996D}" srcOrd="1" destOrd="0" presId="urn:microsoft.com/office/officeart/2005/8/layout/orgChart1"/>
    <dgm:cxn modelId="{0143382C-DB73-4347-92C7-8C43024372C7}" type="presParOf" srcId="{453183D3-A850-471D-9CD1-7902E4C90B90}" destId="{254B229E-3498-486F-997D-F5043E550EC5}" srcOrd="1" destOrd="0" presId="urn:microsoft.com/office/officeart/2005/8/layout/orgChart1"/>
    <dgm:cxn modelId="{D0D7901C-A4B7-4737-972B-11EFBED55186}" type="presParOf" srcId="{453183D3-A850-471D-9CD1-7902E4C90B90}" destId="{501D54E5-5B7D-4CA1-A2DC-FF8B20B8ADD4}" srcOrd="2" destOrd="0" presId="urn:microsoft.com/office/officeart/2005/8/layout/orgChart1"/>
    <dgm:cxn modelId="{AEC5EDBA-2110-48D1-90FD-BCDD9B820BDE}" type="presParOf" srcId="{D865C702-EEDA-4846-A907-AA1DC766A236}" destId="{F9382CA7-12AB-47C1-ACA0-C93EF87DAF0B}" srcOrd="4" destOrd="0" presId="urn:microsoft.com/office/officeart/2005/8/layout/orgChart1"/>
    <dgm:cxn modelId="{8EA256F9-36C3-42BB-B1B2-A162EFDF5BC2}" type="presParOf" srcId="{D865C702-EEDA-4846-A907-AA1DC766A236}" destId="{6E1861FB-C3AA-43D5-87EE-6D4D8518447B}" srcOrd="5" destOrd="0" presId="urn:microsoft.com/office/officeart/2005/8/layout/orgChart1"/>
    <dgm:cxn modelId="{B37556C7-9C50-499D-B5CE-E6144CB7C073}" type="presParOf" srcId="{6E1861FB-C3AA-43D5-87EE-6D4D8518447B}" destId="{3C9D52BE-92D6-46EB-A829-C5A1B1CB34D8}" srcOrd="0" destOrd="0" presId="urn:microsoft.com/office/officeart/2005/8/layout/orgChart1"/>
    <dgm:cxn modelId="{9F04EB9C-8F0F-4419-A245-299E5A78EBC2}" type="presParOf" srcId="{3C9D52BE-92D6-46EB-A829-C5A1B1CB34D8}" destId="{C6A74C9F-5D46-4A8B-B535-3FED1CF576D4}" srcOrd="0" destOrd="0" presId="urn:microsoft.com/office/officeart/2005/8/layout/orgChart1"/>
    <dgm:cxn modelId="{7369ECE2-A1CE-4F7A-AEAF-9232A70FA21F}" type="presParOf" srcId="{3C9D52BE-92D6-46EB-A829-C5A1B1CB34D8}" destId="{666EEEFB-E31F-4ED5-A9AD-E21F0E2D3A67}" srcOrd="1" destOrd="0" presId="urn:microsoft.com/office/officeart/2005/8/layout/orgChart1"/>
    <dgm:cxn modelId="{36F3C07E-5E4B-4A44-82D0-9CD74C770E06}" type="presParOf" srcId="{6E1861FB-C3AA-43D5-87EE-6D4D8518447B}" destId="{0C816CE8-2CE4-4635-BE73-4DE0E0B76A72}" srcOrd="1" destOrd="0" presId="urn:microsoft.com/office/officeart/2005/8/layout/orgChart1"/>
    <dgm:cxn modelId="{0D9EB90C-415D-4482-B537-49750CF70D0C}" type="presParOf" srcId="{0C816CE8-2CE4-4635-BE73-4DE0E0B76A72}" destId="{86FDD8E3-DB67-4124-A608-071049F4CDE6}" srcOrd="0" destOrd="0" presId="urn:microsoft.com/office/officeart/2005/8/layout/orgChart1"/>
    <dgm:cxn modelId="{D6261C04-1D35-42B9-B8E7-A2B3D5ACE673}" type="presParOf" srcId="{0C816CE8-2CE4-4635-BE73-4DE0E0B76A72}" destId="{EEB50EB2-0F0E-45AE-857D-E718958D9EAF}" srcOrd="1" destOrd="0" presId="urn:microsoft.com/office/officeart/2005/8/layout/orgChart1"/>
    <dgm:cxn modelId="{73FFF51E-D4FD-4502-81FD-4CEEBF0205BA}" type="presParOf" srcId="{EEB50EB2-0F0E-45AE-857D-E718958D9EAF}" destId="{941202CC-E788-47E8-9E0D-269008C4DC5F}" srcOrd="0" destOrd="0" presId="urn:microsoft.com/office/officeart/2005/8/layout/orgChart1"/>
    <dgm:cxn modelId="{465C7543-4B11-42ED-B4DA-C8320FEC960B}" type="presParOf" srcId="{941202CC-E788-47E8-9E0D-269008C4DC5F}" destId="{84DFA589-E936-4942-84A9-521047F75B92}" srcOrd="0" destOrd="0" presId="urn:microsoft.com/office/officeart/2005/8/layout/orgChart1"/>
    <dgm:cxn modelId="{E7520BDC-4255-4454-85A9-AB1EF5133D4F}" type="presParOf" srcId="{941202CC-E788-47E8-9E0D-269008C4DC5F}" destId="{313E227C-E7F0-414B-9809-A898DD6904E4}" srcOrd="1" destOrd="0" presId="urn:microsoft.com/office/officeart/2005/8/layout/orgChart1"/>
    <dgm:cxn modelId="{106E159D-3590-4835-9C28-806138B49EAB}" type="presParOf" srcId="{EEB50EB2-0F0E-45AE-857D-E718958D9EAF}" destId="{F4A4A1FC-E3C3-4EDF-87F3-32A5006D412B}" srcOrd="1" destOrd="0" presId="urn:microsoft.com/office/officeart/2005/8/layout/orgChart1"/>
    <dgm:cxn modelId="{26BD7125-A3F8-4F9A-92EC-3D962F635441}" type="presParOf" srcId="{EEB50EB2-0F0E-45AE-857D-E718958D9EAF}" destId="{16EB9B48-5348-42B0-9E7D-E9B9C7CA468D}" srcOrd="2" destOrd="0" presId="urn:microsoft.com/office/officeart/2005/8/layout/orgChart1"/>
    <dgm:cxn modelId="{CCFED08F-9953-4188-B8A4-536A57BCFE2E}" type="presParOf" srcId="{6E1861FB-C3AA-43D5-87EE-6D4D8518447B}" destId="{F3FF5C96-0509-4D4B-B73C-090F74C675F2}" srcOrd="2" destOrd="0" presId="urn:microsoft.com/office/officeart/2005/8/layout/orgChart1"/>
    <dgm:cxn modelId="{DA24C346-0ADC-4470-95DE-9488C6177685}" type="presParOf" srcId="{D865C702-EEDA-4846-A907-AA1DC766A236}" destId="{B0AC7E04-683A-4521-A835-23FEB10A7CB5}" srcOrd="6" destOrd="0" presId="urn:microsoft.com/office/officeart/2005/8/layout/orgChart1"/>
    <dgm:cxn modelId="{388F62F1-32F1-4845-9BFC-487655997E19}" type="presParOf" srcId="{D865C702-EEDA-4846-A907-AA1DC766A236}" destId="{44F8FB93-99AE-451D-B2AC-06AA37CE892F}" srcOrd="7" destOrd="0" presId="urn:microsoft.com/office/officeart/2005/8/layout/orgChart1"/>
    <dgm:cxn modelId="{2669FC76-4054-4451-910A-254AC992D411}" type="presParOf" srcId="{44F8FB93-99AE-451D-B2AC-06AA37CE892F}" destId="{21C9F93F-7857-4D66-8F29-25042B7D315B}" srcOrd="0" destOrd="0" presId="urn:microsoft.com/office/officeart/2005/8/layout/orgChart1"/>
    <dgm:cxn modelId="{A0E0035B-43E6-47C4-9613-1261E1FB757C}" type="presParOf" srcId="{21C9F93F-7857-4D66-8F29-25042B7D315B}" destId="{EE5A7FED-DD14-4EFC-8D8A-FC6F82F1CB8A}" srcOrd="0" destOrd="0" presId="urn:microsoft.com/office/officeart/2005/8/layout/orgChart1"/>
    <dgm:cxn modelId="{792F6C2F-F053-4909-9FD5-17D736844A1B}" type="presParOf" srcId="{21C9F93F-7857-4D66-8F29-25042B7D315B}" destId="{32017BCB-0CF1-442E-B655-5D1306828368}" srcOrd="1" destOrd="0" presId="urn:microsoft.com/office/officeart/2005/8/layout/orgChart1"/>
    <dgm:cxn modelId="{8B8909CF-0DD8-4BF7-A178-284E33EE583D}" type="presParOf" srcId="{44F8FB93-99AE-451D-B2AC-06AA37CE892F}" destId="{564C8421-C013-438B-A0C0-C08611FCD156}" srcOrd="1" destOrd="0" presId="urn:microsoft.com/office/officeart/2005/8/layout/orgChart1"/>
    <dgm:cxn modelId="{67EB729F-90AF-47B9-A105-DBDBDAB0300E}" type="presParOf" srcId="{564C8421-C013-438B-A0C0-C08611FCD156}" destId="{D008B858-FDD9-4DD4-8001-7D3EC53CCE0B}" srcOrd="0" destOrd="0" presId="urn:microsoft.com/office/officeart/2005/8/layout/orgChart1"/>
    <dgm:cxn modelId="{A5C93201-A818-4B7F-8CF1-4A7D65125572}" type="presParOf" srcId="{564C8421-C013-438B-A0C0-C08611FCD156}" destId="{4220504E-739C-4050-9382-23F5418AD7FB}" srcOrd="1" destOrd="0" presId="urn:microsoft.com/office/officeart/2005/8/layout/orgChart1"/>
    <dgm:cxn modelId="{E5DC7B56-B722-4332-9649-8B1B6C0864CA}" type="presParOf" srcId="{4220504E-739C-4050-9382-23F5418AD7FB}" destId="{188689D2-252D-4FA0-8123-FD6534DE16C1}" srcOrd="0" destOrd="0" presId="urn:microsoft.com/office/officeart/2005/8/layout/orgChart1"/>
    <dgm:cxn modelId="{D654B6DA-2FCC-46D9-9EA7-14000B367EE5}" type="presParOf" srcId="{188689D2-252D-4FA0-8123-FD6534DE16C1}" destId="{8C36DCCD-2DEC-4712-86FB-2F00E8659C8A}" srcOrd="0" destOrd="0" presId="urn:microsoft.com/office/officeart/2005/8/layout/orgChart1"/>
    <dgm:cxn modelId="{42B28398-B982-4B1D-ADD5-3378EBC47EF6}" type="presParOf" srcId="{188689D2-252D-4FA0-8123-FD6534DE16C1}" destId="{72C594F4-6632-4630-9DB3-2C6EE9B24D7C}" srcOrd="1" destOrd="0" presId="urn:microsoft.com/office/officeart/2005/8/layout/orgChart1"/>
    <dgm:cxn modelId="{4E0E6CDA-82D7-4770-8D4A-8E133E207431}" type="presParOf" srcId="{4220504E-739C-4050-9382-23F5418AD7FB}" destId="{2FCF5849-A280-449A-86B7-2347D6F183F8}" srcOrd="1" destOrd="0" presId="urn:microsoft.com/office/officeart/2005/8/layout/orgChart1"/>
    <dgm:cxn modelId="{E72B7BDD-E4D5-482D-AA92-39BBD8F23B4E}" type="presParOf" srcId="{4220504E-739C-4050-9382-23F5418AD7FB}" destId="{FB9DA161-7B33-4458-BFAD-2666104BD6C1}" srcOrd="2" destOrd="0" presId="urn:microsoft.com/office/officeart/2005/8/layout/orgChart1"/>
    <dgm:cxn modelId="{312DCEAB-4E51-4C66-8B47-4D36EAB6A896}" type="presParOf" srcId="{44F8FB93-99AE-451D-B2AC-06AA37CE892F}" destId="{9D98CEDC-CE69-435B-86A1-EA8337935C83}" srcOrd="2" destOrd="0" presId="urn:microsoft.com/office/officeart/2005/8/layout/orgChart1"/>
    <dgm:cxn modelId="{67FE16C5-E8E7-4C00-9E48-4983D1B7C6C0}" type="presParOf" srcId="{032BB6DB-6A63-444E-B442-B3B8FA9BB524}" destId="{F9A8BC73-EDB8-4065-8653-7B3DF104FFA4}" srcOrd="2" destOrd="0" presId="urn:microsoft.com/office/officeart/2005/8/layout/orgChart1"/>
    <dgm:cxn modelId="{7DC0342A-EA4B-4FC9-89BD-678023E6238B}" type="presParOf" srcId="{64888BA5-2337-4F9D-80D9-F058D76255BA}" destId="{6A91F1CD-7711-4E57-B673-85560976034F}" srcOrd="2" destOrd="0" presId="urn:microsoft.com/office/officeart/2005/8/layout/orgChart1"/>
    <dgm:cxn modelId="{68BD6F8C-05BF-40B0-89BA-5D0D9984C4A4}" type="presParOf" srcId="{64888BA5-2337-4F9D-80D9-F058D76255BA}" destId="{00C5F494-1CBC-47D2-AB88-C3EA7D325460}" srcOrd="3" destOrd="0" presId="urn:microsoft.com/office/officeart/2005/8/layout/orgChart1"/>
    <dgm:cxn modelId="{D58F8BA6-6AB0-400A-950A-CE847E6C3C4A}" type="presParOf" srcId="{00C5F494-1CBC-47D2-AB88-C3EA7D325460}" destId="{9358E6A1-7B73-4B3C-8452-77C770778719}" srcOrd="0" destOrd="0" presId="urn:microsoft.com/office/officeart/2005/8/layout/orgChart1"/>
    <dgm:cxn modelId="{BF11499F-3A28-405C-AE4B-12C2CE68DA1C}" type="presParOf" srcId="{9358E6A1-7B73-4B3C-8452-77C770778719}" destId="{C21836AF-5889-433B-9B12-E9F4967C444B}" srcOrd="0" destOrd="0" presId="urn:microsoft.com/office/officeart/2005/8/layout/orgChart1"/>
    <dgm:cxn modelId="{6C1A712A-FF2B-48B8-9AF4-042F175447FD}" type="presParOf" srcId="{9358E6A1-7B73-4B3C-8452-77C770778719}" destId="{AA215E94-E3ED-4386-9AE4-ED8BA40584B3}" srcOrd="1" destOrd="0" presId="urn:microsoft.com/office/officeart/2005/8/layout/orgChart1"/>
    <dgm:cxn modelId="{B5AF77D3-7ECE-4830-9341-FD22EDE54ED7}" type="presParOf" srcId="{00C5F494-1CBC-47D2-AB88-C3EA7D325460}" destId="{F13A5D17-01AF-4B04-B624-CA3E3BF06578}" srcOrd="1" destOrd="0" presId="urn:microsoft.com/office/officeart/2005/8/layout/orgChart1"/>
    <dgm:cxn modelId="{777A1E32-5D00-4B1E-9BFD-0AA08586A770}" type="presParOf" srcId="{F13A5D17-01AF-4B04-B624-CA3E3BF06578}" destId="{A51BB05C-D16F-4BC2-A241-40532814ECD8}" srcOrd="0" destOrd="0" presId="urn:microsoft.com/office/officeart/2005/8/layout/orgChart1"/>
    <dgm:cxn modelId="{BF7ED1D6-F20E-40F7-B486-CD1DAF223286}" type="presParOf" srcId="{F13A5D17-01AF-4B04-B624-CA3E3BF06578}" destId="{AFC6B897-7D4E-4E19-812C-CC7952B1E6D7}" srcOrd="1" destOrd="0" presId="urn:microsoft.com/office/officeart/2005/8/layout/orgChart1"/>
    <dgm:cxn modelId="{5131E84F-A5F1-41E2-8391-71A1C7C22C79}" type="presParOf" srcId="{AFC6B897-7D4E-4E19-812C-CC7952B1E6D7}" destId="{461B4E9A-268D-4558-89BD-098A13B3F03C}" srcOrd="0" destOrd="0" presId="urn:microsoft.com/office/officeart/2005/8/layout/orgChart1"/>
    <dgm:cxn modelId="{2D912D3B-E910-4E1D-A286-79E4A8592D9E}" type="presParOf" srcId="{461B4E9A-268D-4558-89BD-098A13B3F03C}" destId="{BCF30F4C-8132-4AE0-A4FF-3001E790F9E9}" srcOrd="0" destOrd="0" presId="urn:microsoft.com/office/officeart/2005/8/layout/orgChart1"/>
    <dgm:cxn modelId="{DD402F59-F1D0-4410-915C-DD1C41798489}" type="presParOf" srcId="{461B4E9A-268D-4558-89BD-098A13B3F03C}" destId="{C6209A13-A359-43F5-819D-F2180E09845D}" srcOrd="1" destOrd="0" presId="urn:microsoft.com/office/officeart/2005/8/layout/orgChart1"/>
    <dgm:cxn modelId="{A1D13304-0794-43E3-9DF2-010F9147E0EC}" type="presParOf" srcId="{AFC6B897-7D4E-4E19-812C-CC7952B1E6D7}" destId="{811D7971-26A7-41B2-A3D5-095BD19C78C1}" srcOrd="1" destOrd="0" presId="urn:microsoft.com/office/officeart/2005/8/layout/orgChart1"/>
    <dgm:cxn modelId="{D031AA4E-1F06-47B8-BB40-DB88A67F60D3}" type="presParOf" srcId="{AFC6B897-7D4E-4E19-812C-CC7952B1E6D7}" destId="{DCFF3D9C-F579-4537-BC1E-7D3D650AA99B}" srcOrd="2" destOrd="0" presId="urn:microsoft.com/office/officeart/2005/8/layout/orgChart1"/>
    <dgm:cxn modelId="{803C0F0E-EF67-4A47-A79D-67087DA02FFD}" type="presParOf" srcId="{F13A5D17-01AF-4B04-B624-CA3E3BF06578}" destId="{ADC5B4F1-7BD8-4443-BEEC-1B8116C703A7}" srcOrd="2" destOrd="0" presId="urn:microsoft.com/office/officeart/2005/8/layout/orgChart1"/>
    <dgm:cxn modelId="{DF949366-068F-4505-A40C-3C9F91C9AFE4}" type="presParOf" srcId="{F13A5D17-01AF-4B04-B624-CA3E3BF06578}" destId="{D07416AE-A3B8-4CA7-9410-31DF4E8EBF28}" srcOrd="3" destOrd="0" presId="urn:microsoft.com/office/officeart/2005/8/layout/orgChart1"/>
    <dgm:cxn modelId="{01336FAF-F97F-4682-B5A5-5D516DA7D7AD}" type="presParOf" srcId="{D07416AE-A3B8-4CA7-9410-31DF4E8EBF28}" destId="{8FF288F3-66C5-463B-82F8-32E25427F35C}" srcOrd="0" destOrd="0" presId="urn:microsoft.com/office/officeart/2005/8/layout/orgChart1"/>
    <dgm:cxn modelId="{943EDD0D-510B-46FE-9B29-4E2C36EDC150}" type="presParOf" srcId="{8FF288F3-66C5-463B-82F8-32E25427F35C}" destId="{BB85D688-1FEA-41D0-9FFD-4E90EB43FA71}" srcOrd="0" destOrd="0" presId="urn:microsoft.com/office/officeart/2005/8/layout/orgChart1"/>
    <dgm:cxn modelId="{4AEC2072-D86C-4567-908D-6DD263F72CFB}" type="presParOf" srcId="{8FF288F3-66C5-463B-82F8-32E25427F35C}" destId="{71D25968-B84C-4C77-9DB5-091A74DC6B30}" srcOrd="1" destOrd="0" presId="urn:microsoft.com/office/officeart/2005/8/layout/orgChart1"/>
    <dgm:cxn modelId="{CAAA196D-EB74-4C8B-9CE2-A3F6DA1422F2}" type="presParOf" srcId="{D07416AE-A3B8-4CA7-9410-31DF4E8EBF28}" destId="{FC67972F-1A86-4CE3-9CB4-A92402B1B1B3}" srcOrd="1" destOrd="0" presId="urn:microsoft.com/office/officeart/2005/8/layout/orgChart1"/>
    <dgm:cxn modelId="{CFB0BFBA-851D-461C-88C6-8BAC48D286AE}" type="presParOf" srcId="{D07416AE-A3B8-4CA7-9410-31DF4E8EBF28}" destId="{ECCDE394-0831-4321-87FB-E46472D42CEA}" srcOrd="2" destOrd="0" presId="urn:microsoft.com/office/officeart/2005/8/layout/orgChart1"/>
    <dgm:cxn modelId="{55302BB0-4319-4F66-BB58-F0E241321FC0}" type="presParOf" srcId="{F13A5D17-01AF-4B04-B624-CA3E3BF06578}" destId="{E4370632-DC88-450C-BFA8-4A3420522DC0}" srcOrd="4" destOrd="0" presId="urn:microsoft.com/office/officeart/2005/8/layout/orgChart1"/>
    <dgm:cxn modelId="{9A1203A7-FCD5-484E-A190-F4FB63DC4BFC}" type="presParOf" srcId="{F13A5D17-01AF-4B04-B624-CA3E3BF06578}" destId="{3FCA9111-E049-401E-9DDD-8708B00A160D}" srcOrd="5" destOrd="0" presId="urn:microsoft.com/office/officeart/2005/8/layout/orgChart1"/>
    <dgm:cxn modelId="{17588161-2638-427D-ABFD-2C1FD93A1281}" type="presParOf" srcId="{3FCA9111-E049-401E-9DDD-8708B00A160D}" destId="{51CC7AF9-37DF-4D7E-BB80-A948BC87DDDC}" srcOrd="0" destOrd="0" presId="urn:microsoft.com/office/officeart/2005/8/layout/orgChart1"/>
    <dgm:cxn modelId="{C706DBFE-D212-4BF0-AFE1-8E860FFF7562}" type="presParOf" srcId="{51CC7AF9-37DF-4D7E-BB80-A948BC87DDDC}" destId="{B5F38AB7-F175-49BF-84E0-2E74B0EFB152}" srcOrd="0" destOrd="0" presId="urn:microsoft.com/office/officeart/2005/8/layout/orgChart1"/>
    <dgm:cxn modelId="{248E68D2-1636-4FA7-B736-9894646E5267}" type="presParOf" srcId="{51CC7AF9-37DF-4D7E-BB80-A948BC87DDDC}" destId="{4223841E-DD5F-4D0D-BAA8-2150BB2F000F}" srcOrd="1" destOrd="0" presId="urn:microsoft.com/office/officeart/2005/8/layout/orgChart1"/>
    <dgm:cxn modelId="{117AAA33-0930-4BD7-AB09-E114E20A5B62}" type="presParOf" srcId="{3FCA9111-E049-401E-9DDD-8708B00A160D}" destId="{BC67F47A-2329-4C62-AFD8-BE5D5547219C}" srcOrd="1" destOrd="0" presId="urn:microsoft.com/office/officeart/2005/8/layout/orgChart1"/>
    <dgm:cxn modelId="{B6DAA3BE-60EB-4EB0-A62E-22B470C94946}" type="presParOf" srcId="{BC67F47A-2329-4C62-AFD8-BE5D5547219C}" destId="{7A519698-2463-4EF1-8CB0-506AF5CEAD39}" srcOrd="0" destOrd="0" presId="urn:microsoft.com/office/officeart/2005/8/layout/orgChart1"/>
    <dgm:cxn modelId="{C9DBEC83-94A7-4430-B914-2B319521E484}" type="presParOf" srcId="{BC67F47A-2329-4C62-AFD8-BE5D5547219C}" destId="{EE301CD7-D1DA-4DAE-9F94-497396304F9D}" srcOrd="1" destOrd="0" presId="urn:microsoft.com/office/officeart/2005/8/layout/orgChart1"/>
    <dgm:cxn modelId="{7BD059CE-FF87-498A-B4B5-F42886DA0C5A}" type="presParOf" srcId="{EE301CD7-D1DA-4DAE-9F94-497396304F9D}" destId="{C0C9C381-AB23-479E-8BD7-F0E6BF30F3E8}" srcOrd="0" destOrd="0" presId="urn:microsoft.com/office/officeart/2005/8/layout/orgChart1"/>
    <dgm:cxn modelId="{CB245D6A-0A2A-4B5E-983C-DCAF327AAD94}" type="presParOf" srcId="{C0C9C381-AB23-479E-8BD7-F0E6BF30F3E8}" destId="{76894344-AA47-41AA-ACDC-4AF59D9371DA}" srcOrd="0" destOrd="0" presId="urn:microsoft.com/office/officeart/2005/8/layout/orgChart1"/>
    <dgm:cxn modelId="{E4D01847-8713-4E13-BA06-8A3E51382159}" type="presParOf" srcId="{C0C9C381-AB23-479E-8BD7-F0E6BF30F3E8}" destId="{7D57B5BB-4C6A-4B97-B0BA-3E5FEC52FBAC}" srcOrd="1" destOrd="0" presId="urn:microsoft.com/office/officeart/2005/8/layout/orgChart1"/>
    <dgm:cxn modelId="{EAFE30AB-1BD7-43DA-A76C-0340FE26B26A}" type="presParOf" srcId="{EE301CD7-D1DA-4DAE-9F94-497396304F9D}" destId="{E0DAFB11-CFC9-4CC4-AB5A-51EE8F0743C1}" srcOrd="1" destOrd="0" presId="urn:microsoft.com/office/officeart/2005/8/layout/orgChart1"/>
    <dgm:cxn modelId="{B6B9C5AE-4E95-4554-93FD-5B9EA6C98C62}" type="presParOf" srcId="{EE301CD7-D1DA-4DAE-9F94-497396304F9D}" destId="{5066EB38-421D-43C9-B4DC-929B1574FAED}" srcOrd="2" destOrd="0" presId="urn:microsoft.com/office/officeart/2005/8/layout/orgChart1"/>
    <dgm:cxn modelId="{01D9FF35-C3FB-45F1-9D1E-4DBADF6FBF07}" type="presParOf" srcId="{3FCA9111-E049-401E-9DDD-8708B00A160D}" destId="{0BB2B3FE-13B0-4B64-A1D0-CB8B0CBB2F56}" srcOrd="2" destOrd="0" presId="urn:microsoft.com/office/officeart/2005/8/layout/orgChart1"/>
    <dgm:cxn modelId="{D6A03AD8-D8B2-4727-9084-E7DB52E54799}" type="presParOf" srcId="{F13A5D17-01AF-4B04-B624-CA3E3BF06578}" destId="{B48885F8-1917-4E43-ABDE-1516889B9839}" srcOrd="6" destOrd="0" presId="urn:microsoft.com/office/officeart/2005/8/layout/orgChart1"/>
    <dgm:cxn modelId="{31C0CA99-A339-41B3-9ABF-D3EA44F0B154}" type="presParOf" srcId="{F13A5D17-01AF-4B04-B624-CA3E3BF06578}" destId="{61124201-64A8-4D20-A97F-E53F5510B5D2}" srcOrd="7" destOrd="0" presId="urn:microsoft.com/office/officeart/2005/8/layout/orgChart1"/>
    <dgm:cxn modelId="{C360BB6F-4BFB-476D-9526-748D263EEC5D}" type="presParOf" srcId="{61124201-64A8-4D20-A97F-E53F5510B5D2}" destId="{65D8600C-A605-4E7B-B449-E93AD46C3382}" srcOrd="0" destOrd="0" presId="urn:microsoft.com/office/officeart/2005/8/layout/orgChart1"/>
    <dgm:cxn modelId="{6F32B87F-7E17-4557-9B51-C00BB71FD4E2}" type="presParOf" srcId="{65D8600C-A605-4E7B-B449-E93AD46C3382}" destId="{BF2669C9-D029-4BF6-8B64-9D7C21817F26}" srcOrd="0" destOrd="0" presId="urn:microsoft.com/office/officeart/2005/8/layout/orgChart1"/>
    <dgm:cxn modelId="{D5144730-12F6-4E67-92DA-1551A194D0C1}" type="presParOf" srcId="{65D8600C-A605-4E7B-B449-E93AD46C3382}" destId="{4C88E133-783D-4394-B47A-0681CF847CC5}" srcOrd="1" destOrd="0" presId="urn:microsoft.com/office/officeart/2005/8/layout/orgChart1"/>
    <dgm:cxn modelId="{B5B5A4D3-E19B-4170-B527-884634B84489}" type="presParOf" srcId="{61124201-64A8-4D20-A97F-E53F5510B5D2}" destId="{49963474-9891-4AA4-8731-208726C90B4B}" srcOrd="1" destOrd="0" presId="urn:microsoft.com/office/officeart/2005/8/layout/orgChart1"/>
    <dgm:cxn modelId="{FF9272B3-DAF4-4EFD-B227-00E51B9A69D8}" type="presParOf" srcId="{49963474-9891-4AA4-8731-208726C90B4B}" destId="{1937D4CE-34FC-497A-A4EA-9787FA73C76D}" srcOrd="0" destOrd="0" presId="urn:microsoft.com/office/officeart/2005/8/layout/orgChart1"/>
    <dgm:cxn modelId="{6031BB96-C76B-4E93-AC7C-5B66D283EF59}" type="presParOf" srcId="{49963474-9891-4AA4-8731-208726C90B4B}" destId="{85748138-C365-4C3D-AE2A-41439216BFEE}" srcOrd="1" destOrd="0" presId="urn:microsoft.com/office/officeart/2005/8/layout/orgChart1"/>
    <dgm:cxn modelId="{39819F10-9C15-4EC5-A9CA-9DE9D3401414}" type="presParOf" srcId="{85748138-C365-4C3D-AE2A-41439216BFEE}" destId="{65E036B9-8FE7-48D4-AC22-EEFAA07D17A2}" srcOrd="0" destOrd="0" presId="urn:microsoft.com/office/officeart/2005/8/layout/orgChart1"/>
    <dgm:cxn modelId="{24DFABC1-12EA-4DD8-916A-3EEE5F8F0E00}" type="presParOf" srcId="{65E036B9-8FE7-48D4-AC22-EEFAA07D17A2}" destId="{F6C745FA-DD6D-42E2-8CF9-908F759ABB2C}" srcOrd="0" destOrd="0" presId="urn:microsoft.com/office/officeart/2005/8/layout/orgChart1"/>
    <dgm:cxn modelId="{8FC1AF1C-B2C8-440D-978F-A3F832656554}" type="presParOf" srcId="{65E036B9-8FE7-48D4-AC22-EEFAA07D17A2}" destId="{55B41D4B-BFB1-40DD-BBD4-B1FD1C427689}" srcOrd="1" destOrd="0" presId="urn:microsoft.com/office/officeart/2005/8/layout/orgChart1"/>
    <dgm:cxn modelId="{A5C0664C-BBBE-4CA8-8C94-700F90894CA1}" type="presParOf" srcId="{85748138-C365-4C3D-AE2A-41439216BFEE}" destId="{0833532E-82B6-41CD-86E4-42134A1A9B98}" srcOrd="1" destOrd="0" presId="urn:microsoft.com/office/officeart/2005/8/layout/orgChart1"/>
    <dgm:cxn modelId="{ED7C1B36-14BE-480C-B449-A563C7F1B1CC}" type="presParOf" srcId="{85748138-C365-4C3D-AE2A-41439216BFEE}" destId="{B53BD2E3-2EC7-48D7-9A2D-308CD4FC14D4}" srcOrd="2" destOrd="0" presId="urn:microsoft.com/office/officeart/2005/8/layout/orgChart1"/>
    <dgm:cxn modelId="{9E8A6D8A-1230-42D2-9878-22080D3CBF80}" type="presParOf" srcId="{61124201-64A8-4D20-A97F-E53F5510B5D2}" destId="{21B3738B-47AF-4B66-BE7E-4D743EA2A5DE}" srcOrd="2" destOrd="0" presId="urn:microsoft.com/office/officeart/2005/8/layout/orgChart1"/>
    <dgm:cxn modelId="{48E85B56-2DEC-43E5-BD90-5CCE4BE843DE}" type="presParOf" srcId="{00C5F494-1CBC-47D2-AB88-C3EA7D325460}" destId="{4174CC79-3C23-479E-95FF-B6132A482FEC}" srcOrd="2" destOrd="0" presId="urn:microsoft.com/office/officeart/2005/8/layout/orgChart1"/>
    <dgm:cxn modelId="{4F2C8C1F-EBC8-4EE1-9107-B4B9D0754F50}" type="presParOf" srcId="{64888BA5-2337-4F9D-80D9-F058D76255BA}" destId="{E5FA0847-90E5-438D-BFE6-8310617F186C}" srcOrd="4" destOrd="0" presId="urn:microsoft.com/office/officeart/2005/8/layout/orgChart1"/>
    <dgm:cxn modelId="{846621E1-7A5D-4183-8328-80ABF1267E32}" type="presParOf" srcId="{64888BA5-2337-4F9D-80D9-F058D76255BA}" destId="{FE515016-4B18-4EDF-A5D8-3AF179187F2F}" srcOrd="5" destOrd="0" presId="urn:microsoft.com/office/officeart/2005/8/layout/orgChart1"/>
    <dgm:cxn modelId="{FB428462-D367-4D8F-B418-DEDE7AFD94C3}" type="presParOf" srcId="{FE515016-4B18-4EDF-A5D8-3AF179187F2F}" destId="{D6643662-3898-49F5-B742-19A18CF06E88}" srcOrd="0" destOrd="0" presId="urn:microsoft.com/office/officeart/2005/8/layout/orgChart1"/>
    <dgm:cxn modelId="{6A1D0485-7C49-40F2-B143-1DE1A2F52E78}" type="presParOf" srcId="{D6643662-3898-49F5-B742-19A18CF06E88}" destId="{343D08C8-67D6-4C24-AA12-9C4239AD448C}" srcOrd="0" destOrd="0" presId="urn:microsoft.com/office/officeart/2005/8/layout/orgChart1"/>
    <dgm:cxn modelId="{D9ABD158-85DD-4BAA-99AA-F653F1FD1D1B}" type="presParOf" srcId="{D6643662-3898-49F5-B742-19A18CF06E88}" destId="{107EB466-A18B-4F34-B384-75ECAAB805B8}" srcOrd="1" destOrd="0" presId="urn:microsoft.com/office/officeart/2005/8/layout/orgChart1"/>
    <dgm:cxn modelId="{5A55D91E-074C-414C-94A2-CB3BDE1AC301}" type="presParOf" srcId="{FE515016-4B18-4EDF-A5D8-3AF179187F2F}" destId="{4552FD4F-531A-4DA3-8268-F13CB3F889F0}" srcOrd="1" destOrd="0" presId="urn:microsoft.com/office/officeart/2005/8/layout/orgChart1"/>
    <dgm:cxn modelId="{159B905B-8915-48D8-BC14-59B66E0AC440}" type="presParOf" srcId="{4552FD4F-531A-4DA3-8268-F13CB3F889F0}" destId="{E5CE7906-E76E-4703-9719-1C7CDD285D07}" srcOrd="0" destOrd="0" presId="urn:microsoft.com/office/officeart/2005/8/layout/orgChart1"/>
    <dgm:cxn modelId="{1DE25470-16B1-4604-869B-8C61BE4814A7}" type="presParOf" srcId="{4552FD4F-531A-4DA3-8268-F13CB3F889F0}" destId="{3C6B2540-9829-4522-9D8A-AC6702F31C0A}" srcOrd="1" destOrd="0" presId="urn:microsoft.com/office/officeart/2005/8/layout/orgChart1"/>
    <dgm:cxn modelId="{75260D9C-27FD-4FD4-BFB1-941328AFB961}" type="presParOf" srcId="{3C6B2540-9829-4522-9D8A-AC6702F31C0A}" destId="{D4FD167E-3A79-42B9-B003-A208BA5DBB88}" srcOrd="0" destOrd="0" presId="urn:microsoft.com/office/officeart/2005/8/layout/orgChart1"/>
    <dgm:cxn modelId="{7C7259BF-65C1-4EE2-9457-717FF049DAF6}" type="presParOf" srcId="{D4FD167E-3A79-42B9-B003-A208BA5DBB88}" destId="{BD09862E-9DFF-4AC8-8805-7A6AB6E361BF}" srcOrd="0" destOrd="0" presId="urn:microsoft.com/office/officeart/2005/8/layout/orgChart1"/>
    <dgm:cxn modelId="{180D32BE-39E8-4204-AB39-B75499B4360D}" type="presParOf" srcId="{D4FD167E-3A79-42B9-B003-A208BA5DBB88}" destId="{3B4C3D02-2C70-4447-BBD1-BC2A6FFBF2EF}" srcOrd="1" destOrd="0" presId="urn:microsoft.com/office/officeart/2005/8/layout/orgChart1"/>
    <dgm:cxn modelId="{16D56B28-81D3-4D70-B480-957535E91C83}" type="presParOf" srcId="{3C6B2540-9829-4522-9D8A-AC6702F31C0A}" destId="{CBD164CB-3E72-4EC2-8AB2-392A23F647E2}" srcOrd="1" destOrd="0" presId="urn:microsoft.com/office/officeart/2005/8/layout/orgChart1"/>
    <dgm:cxn modelId="{79519F75-A93D-4629-B87C-CFF3B965C307}" type="presParOf" srcId="{3C6B2540-9829-4522-9D8A-AC6702F31C0A}" destId="{2D5B1796-1773-4EFC-862F-6E7AE3214288}" srcOrd="2" destOrd="0" presId="urn:microsoft.com/office/officeart/2005/8/layout/orgChart1"/>
    <dgm:cxn modelId="{980518CF-27C5-4664-926B-2AC151B01CCA}" type="presParOf" srcId="{4552FD4F-531A-4DA3-8268-F13CB3F889F0}" destId="{6C677B17-6AAE-4F4B-9C17-034A8A2768DB}" srcOrd="2" destOrd="0" presId="urn:microsoft.com/office/officeart/2005/8/layout/orgChart1"/>
    <dgm:cxn modelId="{F5C5DCAB-BB3B-49E8-B693-4C51C10BE880}" type="presParOf" srcId="{4552FD4F-531A-4DA3-8268-F13CB3F889F0}" destId="{095D96C1-326B-49BE-8743-8A435E1EB3D6}" srcOrd="3" destOrd="0" presId="urn:microsoft.com/office/officeart/2005/8/layout/orgChart1"/>
    <dgm:cxn modelId="{3871C8E7-5C0A-418D-8DAC-E5AD9B2F8D79}" type="presParOf" srcId="{095D96C1-326B-49BE-8743-8A435E1EB3D6}" destId="{6D8DBF5F-CCEB-4A6D-AFE1-E7B9848601B6}" srcOrd="0" destOrd="0" presId="urn:microsoft.com/office/officeart/2005/8/layout/orgChart1"/>
    <dgm:cxn modelId="{AF910DCA-197F-4362-8530-73DD73C15F9E}" type="presParOf" srcId="{6D8DBF5F-CCEB-4A6D-AFE1-E7B9848601B6}" destId="{3170DC38-1591-4820-8CC6-BA100DC735B0}" srcOrd="0" destOrd="0" presId="urn:microsoft.com/office/officeart/2005/8/layout/orgChart1"/>
    <dgm:cxn modelId="{4922AA59-C1C3-4604-8D84-C37547A85F23}" type="presParOf" srcId="{6D8DBF5F-CCEB-4A6D-AFE1-E7B9848601B6}" destId="{614FDCF2-ADE4-44D8-83C0-A725239A7170}" srcOrd="1" destOrd="0" presId="urn:microsoft.com/office/officeart/2005/8/layout/orgChart1"/>
    <dgm:cxn modelId="{BBB5A088-A12D-4403-BB12-2FDD583E60DD}" type="presParOf" srcId="{095D96C1-326B-49BE-8743-8A435E1EB3D6}" destId="{CEC56EB1-0905-46F7-902A-406BF5F649AC}" srcOrd="1" destOrd="0" presId="urn:microsoft.com/office/officeart/2005/8/layout/orgChart1"/>
    <dgm:cxn modelId="{8F4A2AF4-BBF8-424D-B92A-D482CAB96708}" type="presParOf" srcId="{095D96C1-326B-49BE-8743-8A435E1EB3D6}" destId="{5A6DB5A1-9ECA-4A3C-81BA-369178F87FFC}" srcOrd="2" destOrd="0" presId="urn:microsoft.com/office/officeart/2005/8/layout/orgChart1"/>
    <dgm:cxn modelId="{04632A81-C093-4BC8-B961-5835F6E9BBB3}" type="presParOf" srcId="{4552FD4F-531A-4DA3-8268-F13CB3F889F0}" destId="{2874A100-BDFE-4E0E-B39D-4C3BC4AC72C1}" srcOrd="4" destOrd="0" presId="urn:microsoft.com/office/officeart/2005/8/layout/orgChart1"/>
    <dgm:cxn modelId="{D910E916-B1F8-4E36-ACE0-F1EBA3474E5A}" type="presParOf" srcId="{4552FD4F-531A-4DA3-8268-F13CB3F889F0}" destId="{20A5385D-9580-47DD-8FAF-DDCB0DF19059}" srcOrd="5" destOrd="0" presId="urn:microsoft.com/office/officeart/2005/8/layout/orgChart1"/>
    <dgm:cxn modelId="{9A6D872E-377A-487F-8CCE-83BFD5FFF238}" type="presParOf" srcId="{20A5385D-9580-47DD-8FAF-DDCB0DF19059}" destId="{5B56E8CC-21B2-46FC-8267-16700DF7425C}" srcOrd="0" destOrd="0" presId="urn:microsoft.com/office/officeart/2005/8/layout/orgChart1"/>
    <dgm:cxn modelId="{99B31A91-E9FD-4DD1-96BE-37A16C83007E}" type="presParOf" srcId="{5B56E8CC-21B2-46FC-8267-16700DF7425C}" destId="{D81E6D43-F217-42E2-944C-C3667E7C5BF2}" srcOrd="0" destOrd="0" presId="urn:microsoft.com/office/officeart/2005/8/layout/orgChart1"/>
    <dgm:cxn modelId="{A257759C-826E-40AB-90AC-4B38B51980CE}" type="presParOf" srcId="{5B56E8CC-21B2-46FC-8267-16700DF7425C}" destId="{4EC8AD81-6599-43AF-921B-564A59419B6E}" srcOrd="1" destOrd="0" presId="urn:microsoft.com/office/officeart/2005/8/layout/orgChart1"/>
    <dgm:cxn modelId="{B22905C2-60E5-4F00-AA84-A8D360ABF96B}" type="presParOf" srcId="{20A5385D-9580-47DD-8FAF-DDCB0DF19059}" destId="{4A94A428-77B4-42B8-AF3C-B7A18F1DB46E}" srcOrd="1" destOrd="0" presId="urn:microsoft.com/office/officeart/2005/8/layout/orgChart1"/>
    <dgm:cxn modelId="{B133F0D1-C785-46E3-9713-C8D3B494AE07}" type="presParOf" srcId="{4A94A428-77B4-42B8-AF3C-B7A18F1DB46E}" destId="{8CE74EF6-CC07-41E4-A037-C1123013A585}" srcOrd="0" destOrd="0" presId="urn:microsoft.com/office/officeart/2005/8/layout/orgChart1"/>
    <dgm:cxn modelId="{CC732B1D-1B27-437E-BF3C-CAEAED10F3D6}" type="presParOf" srcId="{4A94A428-77B4-42B8-AF3C-B7A18F1DB46E}" destId="{695F65EC-001E-446E-A603-26D3243CF29F}" srcOrd="1" destOrd="0" presId="urn:microsoft.com/office/officeart/2005/8/layout/orgChart1"/>
    <dgm:cxn modelId="{F7873565-26AA-424C-8CF0-13873DF06B93}" type="presParOf" srcId="{695F65EC-001E-446E-A603-26D3243CF29F}" destId="{85EEF4EE-92C0-4B26-ADB6-2986FEA3D0ED}" srcOrd="0" destOrd="0" presId="urn:microsoft.com/office/officeart/2005/8/layout/orgChart1"/>
    <dgm:cxn modelId="{1C0931A7-CB29-4741-987E-D39F7C4FA1DB}" type="presParOf" srcId="{85EEF4EE-92C0-4B26-ADB6-2986FEA3D0ED}" destId="{3529C8E9-8677-4615-8E6A-A6251725E730}" srcOrd="0" destOrd="0" presId="urn:microsoft.com/office/officeart/2005/8/layout/orgChart1"/>
    <dgm:cxn modelId="{7B447767-3AD8-4370-B538-876F57AF706E}" type="presParOf" srcId="{85EEF4EE-92C0-4B26-ADB6-2986FEA3D0ED}" destId="{EC540A71-203F-4FBE-9949-E9BA86C4F3D2}" srcOrd="1" destOrd="0" presId="urn:microsoft.com/office/officeart/2005/8/layout/orgChart1"/>
    <dgm:cxn modelId="{49AF8CA4-7683-47A6-9DB7-A91A80289F45}" type="presParOf" srcId="{695F65EC-001E-446E-A603-26D3243CF29F}" destId="{BCB0A69C-73A3-44D7-AD88-356493E67EAF}" srcOrd="1" destOrd="0" presId="urn:microsoft.com/office/officeart/2005/8/layout/orgChart1"/>
    <dgm:cxn modelId="{1718E9D6-2054-428D-9912-D9C873840467}" type="presParOf" srcId="{695F65EC-001E-446E-A603-26D3243CF29F}" destId="{626DFCC4-A333-4996-B5DC-8E1603EC4C20}" srcOrd="2" destOrd="0" presId="urn:microsoft.com/office/officeart/2005/8/layout/orgChart1"/>
    <dgm:cxn modelId="{46DA8F80-51C7-4B28-86E1-0F3E3DC599C7}" type="presParOf" srcId="{20A5385D-9580-47DD-8FAF-DDCB0DF19059}" destId="{F2C859FC-4C39-47FD-A8B8-2871ED11CE8D}" srcOrd="2" destOrd="0" presId="urn:microsoft.com/office/officeart/2005/8/layout/orgChart1"/>
    <dgm:cxn modelId="{4086D198-55DE-42FB-A825-967EAEBC59C8}" type="presParOf" srcId="{4552FD4F-531A-4DA3-8268-F13CB3F889F0}" destId="{56D259E7-4FB1-4845-ABF9-B842B1EDE1F3}" srcOrd="6" destOrd="0" presId="urn:microsoft.com/office/officeart/2005/8/layout/orgChart1"/>
    <dgm:cxn modelId="{9C03E88A-D46C-4DA7-A370-9CF303B194E2}" type="presParOf" srcId="{4552FD4F-531A-4DA3-8268-F13CB3F889F0}" destId="{051D0086-A4A2-432E-B1A3-734013944314}" srcOrd="7" destOrd="0" presId="urn:microsoft.com/office/officeart/2005/8/layout/orgChart1"/>
    <dgm:cxn modelId="{F2349023-11C6-40C5-B8EC-27839CBA55E6}" type="presParOf" srcId="{051D0086-A4A2-432E-B1A3-734013944314}" destId="{1F288311-036C-4569-B5BF-5AB27CA10E4E}" srcOrd="0" destOrd="0" presId="urn:microsoft.com/office/officeart/2005/8/layout/orgChart1"/>
    <dgm:cxn modelId="{2A005436-8A71-40C6-93F3-DD639A32EBBA}" type="presParOf" srcId="{1F288311-036C-4569-B5BF-5AB27CA10E4E}" destId="{A6DE77AD-6531-4635-A8C5-4BB69F3AE1A5}" srcOrd="0" destOrd="0" presId="urn:microsoft.com/office/officeart/2005/8/layout/orgChart1"/>
    <dgm:cxn modelId="{9FECC4EF-3216-4245-9E36-56A478BF8B37}" type="presParOf" srcId="{1F288311-036C-4569-B5BF-5AB27CA10E4E}" destId="{4BF3D0D0-5992-41F3-8427-A74191FD759A}" srcOrd="1" destOrd="0" presId="urn:microsoft.com/office/officeart/2005/8/layout/orgChart1"/>
    <dgm:cxn modelId="{D8C7F2DE-1704-4C2A-8E75-835894D07C7D}" type="presParOf" srcId="{051D0086-A4A2-432E-B1A3-734013944314}" destId="{C8425E70-2932-43A1-973C-A2E385DF7F70}" srcOrd="1" destOrd="0" presId="urn:microsoft.com/office/officeart/2005/8/layout/orgChart1"/>
    <dgm:cxn modelId="{3B1BFB88-EFBF-45CD-926C-5AAD017EDE58}" type="presParOf" srcId="{C8425E70-2932-43A1-973C-A2E385DF7F70}" destId="{EA95C9E5-6BC2-4E0F-BC3D-0AE29FE54083}" srcOrd="0" destOrd="0" presId="urn:microsoft.com/office/officeart/2005/8/layout/orgChart1"/>
    <dgm:cxn modelId="{8FD938E3-1D6C-4B89-8451-F691EE8D89C9}" type="presParOf" srcId="{C8425E70-2932-43A1-973C-A2E385DF7F70}" destId="{6962DCA5-4731-4595-BD38-AD4683F566C0}" srcOrd="1" destOrd="0" presId="urn:microsoft.com/office/officeart/2005/8/layout/orgChart1"/>
    <dgm:cxn modelId="{A761E4AC-1705-49F8-815B-FDD007CB2E2E}" type="presParOf" srcId="{6962DCA5-4731-4595-BD38-AD4683F566C0}" destId="{99C0CB32-3640-4571-9E72-F4934FA3D6A5}" srcOrd="0" destOrd="0" presId="urn:microsoft.com/office/officeart/2005/8/layout/orgChart1"/>
    <dgm:cxn modelId="{0C382654-B3CF-469D-A60B-70B9B4618E31}" type="presParOf" srcId="{99C0CB32-3640-4571-9E72-F4934FA3D6A5}" destId="{71437898-4BA7-4F5D-884E-40D1266FAA24}" srcOrd="0" destOrd="0" presId="urn:microsoft.com/office/officeart/2005/8/layout/orgChart1"/>
    <dgm:cxn modelId="{87965313-0F96-4D81-94AF-55A316B675F5}" type="presParOf" srcId="{99C0CB32-3640-4571-9E72-F4934FA3D6A5}" destId="{EE97C1E6-A8A7-4064-B45D-9AF784341BEB}" srcOrd="1" destOrd="0" presId="urn:microsoft.com/office/officeart/2005/8/layout/orgChart1"/>
    <dgm:cxn modelId="{35DDB1A3-DECC-488A-A842-0666C7A2349E}" type="presParOf" srcId="{6962DCA5-4731-4595-BD38-AD4683F566C0}" destId="{92ACE7A4-B905-40B7-B2C5-05777EF7D7AC}" srcOrd="1" destOrd="0" presId="urn:microsoft.com/office/officeart/2005/8/layout/orgChart1"/>
    <dgm:cxn modelId="{AC087D57-0C3A-400A-AB9F-CA3A134C8010}" type="presParOf" srcId="{6962DCA5-4731-4595-BD38-AD4683F566C0}" destId="{A51D4412-A6B9-466A-A9E0-6E840B838194}" srcOrd="2" destOrd="0" presId="urn:microsoft.com/office/officeart/2005/8/layout/orgChart1"/>
    <dgm:cxn modelId="{186CCAE2-3BD9-4DE3-9F8D-653B6126A9B3}" type="presParOf" srcId="{051D0086-A4A2-432E-B1A3-734013944314}" destId="{43DBFE42-226D-4657-9E1B-61A45761DB83}" srcOrd="2" destOrd="0" presId="urn:microsoft.com/office/officeart/2005/8/layout/orgChart1"/>
    <dgm:cxn modelId="{B7963ADA-6331-49E7-AF73-3E0FE6229FE1}" type="presParOf" srcId="{FE515016-4B18-4EDF-A5D8-3AF179187F2F}" destId="{55BE6B8C-B3F5-4DF5-AA1D-41ABDD694BB1}" srcOrd="2" destOrd="0" presId="urn:microsoft.com/office/officeart/2005/8/layout/orgChart1"/>
    <dgm:cxn modelId="{72C0027E-0622-4DB9-9A10-C6C5E0131134}" type="presParOf" srcId="{64888BA5-2337-4F9D-80D9-F058D76255BA}" destId="{DB4FB97D-BFB3-4253-AA78-06F4A1F781B8}" srcOrd="6" destOrd="0" presId="urn:microsoft.com/office/officeart/2005/8/layout/orgChart1"/>
    <dgm:cxn modelId="{1426EB65-034A-4B9B-8A0B-21ADF75031C7}" type="presParOf" srcId="{64888BA5-2337-4F9D-80D9-F058D76255BA}" destId="{98F45B46-7201-451C-BEB9-AB53BE863152}" srcOrd="7" destOrd="0" presId="urn:microsoft.com/office/officeart/2005/8/layout/orgChart1"/>
    <dgm:cxn modelId="{F895268F-F609-4BA6-AD42-9086281BE18A}" type="presParOf" srcId="{98F45B46-7201-451C-BEB9-AB53BE863152}" destId="{678CF4CF-789B-47B2-B29B-93847532198F}" srcOrd="0" destOrd="0" presId="urn:microsoft.com/office/officeart/2005/8/layout/orgChart1"/>
    <dgm:cxn modelId="{DB21E879-9835-4A09-B66D-366CC8F1CB02}" type="presParOf" srcId="{678CF4CF-789B-47B2-B29B-93847532198F}" destId="{6F7E2B2A-1AB3-48EE-A510-8417EE390F8B}" srcOrd="0" destOrd="0" presId="urn:microsoft.com/office/officeart/2005/8/layout/orgChart1"/>
    <dgm:cxn modelId="{C396687F-D868-46BB-BCC6-B60ED1C5FFDB}" type="presParOf" srcId="{678CF4CF-789B-47B2-B29B-93847532198F}" destId="{C7D32C08-6789-45D8-B3E5-83704C00AFC8}" srcOrd="1" destOrd="0" presId="urn:microsoft.com/office/officeart/2005/8/layout/orgChart1"/>
    <dgm:cxn modelId="{C1AD0C00-07D2-4725-BFBF-0FC68EF8371A}" type="presParOf" srcId="{98F45B46-7201-451C-BEB9-AB53BE863152}" destId="{93024F4F-3017-4F78-8057-2E7E9069FDFA}" srcOrd="1" destOrd="0" presId="urn:microsoft.com/office/officeart/2005/8/layout/orgChart1"/>
    <dgm:cxn modelId="{88F91B9E-4FA3-4C57-83E8-CCEF3E5F6DA4}" type="presParOf" srcId="{93024F4F-3017-4F78-8057-2E7E9069FDFA}" destId="{A4294883-6FF0-44FF-9CDA-B083DCC9B2D5}" srcOrd="0" destOrd="0" presId="urn:microsoft.com/office/officeart/2005/8/layout/orgChart1"/>
    <dgm:cxn modelId="{10D25227-500A-4910-85A0-F3B20367A7B3}" type="presParOf" srcId="{93024F4F-3017-4F78-8057-2E7E9069FDFA}" destId="{7381C701-9839-4BFC-9EF3-8FFE9DB50023}" srcOrd="1" destOrd="0" presId="urn:microsoft.com/office/officeart/2005/8/layout/orgChart1"/>
    <dgm:cxn modelId="{FD72A554-6A21-418B-8904-82D16B6BE06E}" type="presParOf" srcId="{7381C701-9839-4BFC-9EF3-8FFE9DB50023}" destId="{78260859-C6D7-4975-9910-9BBA296552AC}" srcOrd="0" destOrd="0" presId="urn:microsoft.com/office/officeart/2005/8/layout/orgChart1"/>
    <dgm:cxn modelId="{97B17514-C84D-46AF-900B-F140941CD024}" type="presParOf" srcId="{78260859-C6D7-4975-9910-9BBA296552AC}" destId="{73FD5444-AF0E-45B3-8FD0-45E97D8F75B4}" srcOrd="0" destOrd="0" presId="urn:microsoft.com/office/officeart/2005/8/layout/orgChart1"/>
    <dgm:cxn modelId="{A55530DE-03E2-4EBC-BE0A-CB89BBD1B985}" type="presParOf" srcId="{78260859-C6D7-4975-9910-9BBA296552AC}" destId="{87724CB7-A325-435B-ABE7-5EAA33DA067E}" srcOrd="1" destOrd="0" presId="urn:microsoft.com/office/officeart/2005/8/layout/orgChart1"/>
    <dgm:cxn modelId="{26F3AA10-D7CE-4D82-B6B0-3272B5C4A0EF}" type="presParOf" srcId="{7381C701-9839-4BFC-9EF3-8FFE9DB50023}" destId="{B88BB0AE-A6D6-4053-A1B2-2ABB0672B5B9}" srcOrd="1" destOrd="0" presId="urn:microsoft.com/office/officeart/2005/8/layout/orgChart1"/>
    <dgm:cxn modelId="{F1C67511-D396-43DC-9C0D-5FA84CE5BAD1}" type="presParOf" srcId="{7381C701-9839-4BFC-9EF3-8FFE9DB50023}" destId="{FFF313E5-15F5-4B03-A0F9-8DED738546EC}" srcOrd="2" destOrd="0" presId="urn:microsoft.com/office/officeart/2005/8/layout/orgChart1"/>
    <dgm:cxn modelId="{FC62FA31-EF68-4DFA-87A6-131A16D1FE47}" type="presParOf" srcId="{93024F4F-3017-4F78-8057-2E7E9069FDFA}" destId="{A8F792C1-3EF2-4085-9A1D-162DC6A02FBA}" srcOrd="2" destOrd="0" presId="urn:microsoft.com/office/officeart/2005/8/layout/orgChart1"/>
    <dgm:cxn modelId="{DA65D311-2945-4BF2-B589-AE91359518EC}" type="presParOf" srcId="{93024F4F-3017-4F78-8057-2E7E9069FDFA}" destId="{FEBDE114-0434-4BEE-9EA4-68B4E4FD8DB5}" srcOrd="3" destOrd="0" presId="urn:microsoft.com/office/officeart/2005/8/layout/orgChart1"/>
    <dgm:cxn modelId="{82D52C0F-E590-46FD-B695-4C020699A069}" type="presParOf" srcId="{FEBDE114-0434-4BEE-9EA4-68B4E4FD8DB5}" destId="{9D485834-E6B4-4E80-861B-CEC6544BF416}" srcOrd="0" destOrd="0" presId="urn:microsoft.com/office/officeart/2005/8/layout/orgChart1"/>
    <dgm:cxn modelId="{0F32A4DC-F089-49C5-BEC8-8C33E8ED8ED4}" type="presParOf" srcId="{9D485834-E6B4-4E80-861B-CEC6544BF416}" destId="{38EE0085-4A83-4DEE-B55E-F33D7935FB1A}" srcOrd="0" destOrd="0" presId="urn:microsoft.com/office/officeart/2005/8/layout/orgChart1"/>
    <dgm:cxn modelId="{403D3153-2A9B-4B0D-A573-D0C001533970}" type="presParOf" srcId="{9D485834-E6B4-4E80-861B-CEC6544BF416}" destId="{7CA52280-B266-4869-9C50-E8407C4F2888}" srcOrd="1" destOrd="0" presId="urn:microsoft.com/office/officeart/2005/8/layout/orgChart1"/>
    <dgm:cxn modelId="{6B0C8D16-4C43-46E6-9523-FEBF4B47C0F7}" type="presParOf" srcId="{FEBDE114-0434-4BEE-9EA4-68B4E4FD8DB5}" destId="{B690EB66-3538-4429-AA2C-4FB35B0A2681}" srcOrd="1" destOrd="0" presId="urn:microsoft.com/office/officeart/2005/8/layout/orgChart1"/>
    <dgm:cxn modelId="{A7351CF4-74EB-485A-A481-C81AA25BBDB8}" type="presParOf" srcId="{FEBDE114-0434-4BEE-9EA4-68B4E4FD8DB5}" destId="{01B1FCC9-FE1C-4F55-BDD8-B55302CB35CD}" srcOrd="2" destOrd="0" presId="urn:microsoft.com/office/officeart/2005/8/layout/orgChart1"/>
    <dgm:cxn modelId="{13C2A581-6FCF-45EB-BC36-0B63C83F8EDD}" type="presParOf" srcId="{93024F4F-3017-4F78-8057-2E7E9069FDFA}" destId="{4294DB1B-ECA6-401D-A553-55B4E6BFB80B}" srcOrd="4" destOrd="0" presId="urn:microsoft.com/office/officeart/2005/8/layout/orgChart1"/>
    <dgm:cxn modelId="{30C89573-B333-4BAD-AB98-0CAB1DD66AEF}" type="presParOf" srcId="{93024F4F-3017-4F78-8057-2E7E9069FDFA}" destId="{78C39C5A-65E7-4BF3-A593-5EAEB7431AD6}" srcOrd="5" destOrd="0" presId="urn:microsoft.com/office/officeart/2005/8/layout/orgChart1"/>
    <dgm:cxn modelId="{752A5DAB-927F-4E43-AF86-6F0E24F59968}" type="presParOf" srcId="{78C39C5A-65E7-4BF3-A593-5EAEB7431AD6}" destId="{89EB8AD5-2EDB-4A40-8717-1A34BB83FB33}" srcOrd="0" destOrd="0" presId="urn:microsoft.com/office/officeart/2005/8/layout/orgChart1"/>
    <dgm:cxn modelId="{E51EE1F5-1C11-438D-B8C5-6A7F8A543D79}" type="presParOf" srcId="{89EB8AD5-2EDB-4A40-8717-1A34BB83FB33}" destId="{743A0022-EA8E-4FE1-8825-906F1E1F79A8}" srcOrd="0" destOrd="0" presId="urn:microsoft.com/office/officeart/2005/8/layout/orgChart1"/>
    <dgm:cxn modelId="{0F67D0F1-2BED-4083-9C1A-2D2A66791825}" type="presParOf" srcId="{89EB8AD5-2EDB-4A40-8717-1A34BB83FB33}" destId="{79CD9FAD-0259-4BD8-BC77-7A4F3BA689E3}" srcOrd="1" destOrd="0" presId="urn:microsoft.com/office/officeart/2005/8/layout/orgChart1"/>
    <dgm:cxn modelId="{490A0818-643B-4DA9-A9AE-414CC7D48869}" type="presParOf" srcId="{78C39C5A-65E7-4BF3-A593-5EAEB7431AD6}" destId="{99716977-E8B2-4290-A5A6-40C31D596BD6}" srcOrd="1" destOrd="0" presId="urn:microsoft.com/office/officeart/2005/8/layout/orgChart1"/>
    <dgm:cxn modelId="{A448C5B0-DD3B-4C61-991D-1FABA3822E62}" type="presParOf" srcId="{99716977-E8B2-4290-A5A6-40C31D596BD6}" destId="{1AE2E1A0-3A32-4CAE-959D-A61AD5432EDD}" srcOrd="0" destOrd="0" presId="urn:microsoft.com/office/officeart/2005/8/layout/orgChart1"/>
    <dgm:cxn modelId="{72D8E0C8-D4F0-4472-897B-5AA4503EBCC2}" type="presParOf" srcId="{99716977-E8B2-4290-A5A6-40C31D596BD6}" destId="{6D7B97DE-8ABD-472F-ADD1-01517DDBAC84}" srcOrd="1" destOrd="0" presId="urn:microsoft.com/office/officeart/2005/8/layout/orgChart1"/>
    <dgm:cxn modelId="{A4284750-FC06-4F36-B903-96EA4670DD8D}" type="presParOf" srcId="{6D7B97DE-8ABD-472F-ADD1-01517DDBAC84}" destId="{F6B3185D-6793-4986-8891-BCF01ECE7520}" srcOrd="0" destOrd="0" presId="urn:microsoft.com/office/officeart/2005/8/layout/orgChart1"/>
    <dgm:cxn modelId="{8C89A14B-1D27-4777-9A5A-02C42316C5EA}" type="presParOf" srcId="{F6B3185D-6793-4986-8891-BCF01ECE7520}" destId="{151DE73F-C9B6-46C0-B656-E4884F59882B}" srcOrd="0" destOrd="0" presId="urn:microsoft.com/office/officeart/2005/8/layout/orgChart1"/>
    <dgm:cxn modelId="{1730BB18-1895-44F8-A250-45C580C239A6}" type="presParOf" srcId="{F6B3185D-6793-4986-8891-BCF01ECE7520}" destId="{04F66BFA-D623-4A55-869B-49302206866F}" srcOrd="1" destOrd="0" presId="urn:microsoft.com/office/officeart/2005/8/layout/orgChart1"/>
    <dgm:cxn modelId="{28561FEE-1976-4ADB-A333-23A09954887D}" type="presParOf" srcId="{6D7B97DE-8ABD-472F-ADD1-01517DDBAC84}" destId="{F742A654-B854-4C11-9D92-C2B230BC8EAC}" srcOrd="1" destOrd="0" presId="urn:microsoft.com/office/officeart/2005/8/layout/orgChart1"/>
    <dgm:cxn modelId="{41B9A19F-8C54-457A-AFDC-0B396FF6AA1C}" type="presParOf" srcId="{6D7B97DE-8ABD-472F-ADD1-01517DDBAC84}" destId="{E4298B4F-8F09-48C5-832C-6D893352A261}" srcOrd="2" destOrd="0" presId="urn:microsoft.com/office/officeart/2005/8/layout/orgChart1"/>
    <dgm:cxn modelId="{3A8475BE-F90E-49D0-8983-4110614DFB33}" type="presParOf" srcId="{78C39C5A-65E7-4BF3-A593-5EAEB7431AD6}" destId="{FA706333-64AF-4405-819B-91BFDE308F9B}" srcOrd="2" destOrd="0" presId="urn:microsoft.com/office/officeart/2005/8/layout/orgChart1"/>
    <dgm:cxn modelId="{A683367C-0CA7-4508-BB0D-A4FFE5B4C9B4}" type="presParOf" srcId="{93024F4F-3017-4F78-8057-2E7E9069FDFA}" destId="{8E251450-2F3F-4606-9D47-7B44562E8E07}" srcOrd="6" destOrd="0" presId="urn:microsoft.com/office/officeart/2005/8/layout/orgChart1"/>
    <dgm:cxn modelId="{9E0F6C85-0543-4709-A0AF-0693925602E2}" type="presParOf" srcId="{93024F4F-3017-4F78-8057-2E7E9069FDFA}" destId="{FC85C6DF-BF7B-4B21-952E-70A91FBC7699}" srcOrd="7" destOrd="0" presId="urn:microsoft.com/office/officeart/2005/8/layout/orgChart1"/>
    <dgm:cxn modelId="{B2113978-DA54-41BC-B27D-3EF90C8116CA}" type="presParOf" srcId="{FC85C6DF-BF7B-4B21-952E-70A91FBC7699}" destId="{9BF20DAB-42FE-47C9-A954-23B505763F03}" srcOrd="0" destOrd="0" presId="urn:microsoft.com/office/officeart/2005/8/layout/orgChart1"/>
    <dgm:cxn modelId="{E8DF27C0-18A0-4900-BF14-49FCD27B3FA6}" type="presParOf" srcId="{9BF20DAB-42FE-47C9-A954-23B505763F03}" destId="{64A6BF10-4AF1-461A-9C41-02DB1E9A60A6}" srcOrd="0" destOrd="0" presId="urn:microsoft.com/office/officeart/2005/8/layout/orgChart1"/>
    <dgm:cxn modelId="{934A0BC3-5CAD-49CE-BA0A-A45EF1E6B468}" type="presParOf" srcId="{9BF20DAB-42FE-47C9-A954-23B505763F03}" destId="{69380D81-CC92-452C-8DA0-D88345C5F046}" srcOrd="1" destOrd="0" presId="urn:microsoft.com/office/officeart/2005/8/layout/orgChart1"/>
    <dgm:cxn modelId="{AFCCE678-4AEC-4C41-A65F-6C1A56568A30}" type="presParOf" srcId="{FC85C6DF-BF7B-4B21-952E-70A91FBC7699}" destId="{D6E0C7C6-B1B3-431C-A715-5D9E8C61CEA3}" srcOrd="1" destOrd="0" presId="urn:microsoft.com/office/officeart/2005/8/layout/orgChart1"/>
    <dgm:cxn modelId="{DB0F720C-0988-4F68-AF06-6856CEE1F5C2}" type="presParOf" srcId="{D6E0C7C6-B1B3-431C-A715-5D9E8C61CEA3}" destId="{5DC4840B-A4D7-4F72-BB83-C2599BE5058D}" srcOrd="0" destOrd="0" presId="urn:microsoft.com/office/officeart/2005/8/layout/orgChart1"/>
    <dgm:cxn modelId="{E6BFB1C0-734A-465E-A0A9-C6AAE277D6CE}" type="presParOf" srcId="{D6E0C7C6-B1B3-431C-A715-5D9E8C61CEA3}" destId="{23C148E0-F76D-4BE4-8139-F799C8420940}" srcOrd="1" destOrd="0" presId="urn:microsoft.com/office/officeart/2005/8/layout/orgChart1"/>
    <dgm:cxn modelId="{69BCC897-CBAE-4D50-85C3-101D4978F007}" type="presParOf" srcId="{23C148E0-F76D-4BE4-8139-F799C8420940}" destId="{798D224D-0DAE-4FE2-B3FE-6AFB1B827947}" srcOrd="0" destOrd="0" presId="urn:microsoft.com/office/officeart/2005/8/layout/orgChart1"/>
    <dgm:cxn modelId="{E5DDEB94-FAA9-4847-BF7C-54F12D7920C9}" type="presParOf" srcId="{798D224D-0DAE-4FE2-B3FE-6AFB1B827947}" destId="{47EADB63-EDC8-428D-9713-FF2F7CD4AB17}" srcOrd="0" destOrd="0" presId="urn:microsoft.com/office/officeart/2005/8/layout/orgChart1"/>
    <dgm:cxn modelId="{1C2E19B5-E87E-4993-9322-D7B4DB83ED4D}" type="presParOf" srcId="{798D224D-0DAE-4FE2-B3FE-6AFB1B827947}" destId="{95CEE8D1-A3D9-4B81-8799-6A3112DA7EC5}" srcOrd="1" destOrd="0" presId="urn:microsoft.com/office/officeart/2005/8/layout/orgChart1"/>
    <dgm:cxn modelId="{03C07EFC-0A4F-44CB-9C4A-0C310DEF3336}" type="presParOf" srcId="{23C148E0-F76D-4BE4-8139-F799C8420940}" destId="{8D754A7F-97B3-4A59-8BBA-0BD4CF063DF9}" srcOrd="1" destOrd="0" presId="urn:microsoft.com/office/officeart/2005/8/layout/orgChart1"/>
    <dgm:cxn modelId="{139F7937-A7B9-4432-A247-BF1EFA767EBF}" type="presParOf" srcId="{23C148E0-F76D-4BE4-8139-F799C8420940}" destId="{7936FBE3-6B25-4AEF-B5A1-7F0A38777F38}" srcOrd="2" destOrd="0" presId="urn:microsoft.com/office/officeart/2005/8/layout/orgChart1"/>
    <dgm:cxn modelId="{40A842DA-0F26-42BF-A18C-D2C4208CA14D}" type="presParOf" srcId="{FC85C6DF-BF7B-4B21-952E-70A91FBC7699}" destId="{060BE7D1-DDE5-40C9-9DEE-255A8B61A378}" srcOrd="2" destOrd="0" presId="urn:microsoft.com/office/officeart/2005/8/layout/orgChart1"/>
    <dgm:cxn modelId="{5BF40A80-EA96-4478-A3B1-248CCD1B376B}" type="presParOf" srcId="{98F45B46-7201-451C-BEB9-AB53BE863152}" destId="{B18C58F9-A3B6-45BE-BEB1-603455A222A0}" srcOrd="2" destOrd="0" presId="urn:microsoft.com/office/officeart/2005/8/layout/orgChart1"/>
    <dgm:cxn modelId="{863C58EA-B3F4-4B21-9D1E-5C4FABD01C8D}" type="presParOf" srcId="{64888BA5-2337-4F9D-80D9-F058D76255BA}" destId="{A349F084-0410-41EC-AF14-707369EF6487}" srcOrd="8" destOrd="0" presId="urn:microsoft.com/office/officeart/2005/8/layout/orgChart1"/>
    <dgm:cxn modelId="{C2445856-5EA1-43A4-82A9-56BF223C28B7}" type="presParOf" srcId="{64888BA5-2337-4F9D-80D9-F058D76255BA}" destId="{C067C531-8C56-4665-8E31-51082CC27040}" srcOrd="9" destOrd="0" presId="urn:microsoft.com/office/officeart/2005/8/layout/orgChart1"/>
    <dgm:cxn modelId="{D1C46791-6C76-43BE-BB61-A08739714D1F}" type="presParOf" srcId="{C067C531-8C56-4665-8E31-51082CC27040}" destId="{14113054-A8EF-4F02-8D36-233433075170}" srcOrd="0" destOrd="0" presId="urn:microsoft.com/office/officeart/2005/8/layout/orgChart1"/>
    <dgm:cxn modelId="{DB1819A3-B7E0-43EF-9ABB-55CD26D846AB}" type="presParOf" srcId="{14113054-A8EF-4F02-8D36-233433075170}" destId="{D5F36896-22AC-4825-803F-74272B8E7F75}" srcOrd="0" destOrd="0" presId="urn:microsoft.com/office/officeart/2005/8/layout/orgChart1"/>
    <dgm:cxn modelId="{25804FE1-5A37-4D2B-9D27-65417DD5DFCF}" type="presParOf" srcId="{14113054-A8EF-4F02-8D36-233433075170}" destId="{50BB84A6-5C93-44B3-A057-FCBF679A9ECE}" srcOrd="1" destOrd="0" presId="urn:microsoft.com/office/officeart/2005/8/layout/orgChart1"/>
    <dgm:cxn modelId="{662213E7-1DEB-43D7-A8A6-B35DD36FEF4B}" type="presParOf" srcId="{C067C531-8C56-4665-8E31-51082CC27040}" destId="{61B98BF6-BC2D-474F-82F2-A48DBFFAFF52}" srcOrd="1" destOrd="0" presId="urn:microsoft.com/office/officeart/2005/8/layout/orgChart1"/>
    <dgm:cxn modelId="{02D563B4-A43A-48F2-A03F-B083DA1A90D1}" type="presParOf" srcId="{61B98BF6-BC2D-474F-82F2-A48DBFFAFF52}" destId="{A1C580E4-740B-4F73-8EBF-E09BD8004557}" srcOrd="0" destOrd="0" presId="urn:microsoft.com/office/officeart/2005/8/layout/orgChart1"/>
    <dgm:cxn modelId="{0DBBDD76-D3E3-467D-86ED-DBD603133305}" type="presParOf" srcId="{61B98BF6-BC2D-474F-82F2-A48DBFFAFF52}" destId="{5D77070F-63D9-41F3-B9A4-1E2075672E56}" srcOrd="1" destOrd="0" presId="urn:microsoft.com/office/officeart/2005/8/layout/orgChart1"/>
    <dgm:cxn modelId="{E9CB3DEC-2ECB-41F6-A907-0AE793879AD4}" type="presParOf" srcId="{5D77070F-63D9-41F3-B9A4-1E2075672E56}" destId="{F4674A91-5E78-444F-A1BB-03E60AD839E7}" srcOrd="0" destOrd="0" presId="urn:microsoft.com/office/officeart/2005/8/layout/orgChart1"/>
    <dgm:cxn modelId="{A647BA36-7868-4A48-8357-5EDC4D2633F4}" type="presParOf" srcId="{F4674A91-5E78-444F-A1BB-03E60AD839E7}" destId="{33C29804-ED45-4AD0-8E09-80414C9EB8E3}" srcOrd="0" destOrd="0" presId="urn:microsoft.com/office/officeart/2005/8/layout/orgChart1"/>
    <dgm:cxn modelId="{1F92E09B-14BA-4CCD-90E9-E89A2DA316FE}" type="presParOf" srcId="{F4674A91-5E78-444F-A1BB-03E60AD839E7}" destId="{6DB735E1-E87D-41D9-87B1-29A2476005AC}" srcOrd="1" destOrd="0" presId="urn:microsoft.com/office/officeart/2005/8/layout/orgChart1"/>
    <dgm:cxn modelId="{904A3676-C9DD-416B-9609-89B20C9781BE}" type="presParOf" srcId="{5D77070F-63D9-41F3-B9A4-1E2075672E56}" destId="{CC10CCFB-A036-488D-AA58-3A6729EB498D}" srcOrd="1" destOrd="0" presId="urn:microsoft.com/office/officeart/2005/8/layout/orgChart1"/>
    <dgm:cxn modelId="{B74A52E5-DF7F-4BC6-8AC2-21918960BDEF}" type="presParOf" srcId="{5D77070F-63D9-41F3-B9A4-1E2075672E56}" destId="{AC8D376D-5C79-40EC-8461-9A76B477A619}" srcOrd="2" destOrd="0" presId="urn:microsoft.com/office/officeart/2005/8/layout/orgChart1"/>
    <dgm:cxn modelId="{4F20D34A-23FC-4DC5-A027-7E97A05CAD50}" type="presParOf" srcId="{61B98BF6-BC2D-474F-82F2-A48DBFFAFF52}" destId="{32B81174-E59A-4674-81C5-5CAD82DA30E2}" srcOrd="2" destOrd="0" presId="urn:microsoft.com/office/officeart/2005/8/layout/orgChart1"/>
    <dgm:cxn modelId="{DFA2E0D3-5D95-4062-8CC8-79A0AF330429}" type="presParOf" srcId="{61B98BF6-BC2D-474F-82F2-A48DBFFAFF52}" destId="{48A5BC31-ADDD-4C26-BD1A-FE93D8EB3F48}" srcOrd="3" destOrd="0" presId="urn:microsoft.com/office/officeart/2005/8/layout/orgChart1"/>
    <dgm:cxn modelId="{65B9935B-EE94-48B4-BD88-16674546EBFB}" type="presParOf" srcId="{48A5BC31-ADDD-4C26-BD1A-FE93D8EB3F48}" destId="{61890DD7-25C4-42C1-BA66-2B4060CCA4B1}" srcOrd="0" destOrd="0" presId="urn:microsoft.com/office/officeart/2005/8/layout/orgChart1"/>
    <dgm:cxn modelId="{1A85D5A8-5AFA-4A80-B60D-E172204CC333}" type="presParOf" srcId="{61890DD7-25C4-42C1-BA66-2B4060CCA4B1}" destId="{F25710E6-C21C-4427-8A67-811464994140}" srcOrd="0" destOrd="0" presId="urn:microsoft.com/office/officeart/2005/8/layout/orgChart1"/>
    <dgm:cxn modelId="{A13FECBD-92B7-4257-AF29-9656066FB75D}" type="presParOf" srcId="{61890DD7-25C4-42C1-BA66-2B4060CCA4B1}" destId="{9072BB1E-FD83-47E4-8217-E3F616967534}" srcOrd="1" destOrd="0" presId="urn:microsoft.com/office/officeart/2005/8/layout/orgChart1"/>
    <dgm:cxn modelId="{7B20F2A6-CF25-43BF-934F-862B23BB98C2}" type="presParOf" srcId="{48A5BC31-ADDD-4C26-BD1A-FE93D8EB3F48}" destId="{3D71C625-190E-4E6B-9E95-FE616235CC56}" srcOrd="1" destOrd="0" presId="urn:microsoft.com/office/officeart/2005/8/layout/orgChart1"/>
    <dgm:cxn modelId="{71D06112-6D9C-421D-BC0E-D0326274E253}" type="presParOf" srcId="{48A5BC31-ADDD-4C26-BD1A-FE93D8EB3F48}" destId="{8DFA7BFC-9771-4B6A-8EED-25343DA0EEC0}" srcOrd="2" destOrd="0" presId="urn:microsoft.com/office/officeart/2005/8/layout/orgChart1"/>
    <dgm:cxn modelId="{E595D9E7-B475-4389-9761-414557CC7017}" type="presParOf" srcId="{61B98BF6-BC2D-474F-82F2-A48DBFFAFF52}" destId="{E3DB1620-C62B-497F-A3B0-CB2B8B3EE412}" srcOrd="4" destOrd="0" presId="urn:microsoft.com/office/officeart/2005/8/layout/orgChart1"/>
    <dgm:cxn modelId="{1686A62F-5A83-47A5-B545-6358DBCACC3E}" type="presParOf" srcId="{61B98BF6-BC2D-474F-82F2-A48DBFFAFF52}" destId="{37CFF455-BA0F-497A-9EA8-E47EF001FEBE}" srcOrd="5" destOrd="0" presId="urn:microsoft.com/office/officeart/2005/8/layout/orgChart1"/>
    <dgm:cxn modelId="{98C2D944-FC44-48F1-A5B9-597D0947350A}" type="presParOf" srcId="{37CFF455-BA0F-497A-9EA8-E47EF001FEBE}" destId="{EA87370B-8524-4506-9D24-0A29E8A9F13D}" srcOrd="0" destOrd="0" presId="urn:microsoft.com/office/officeart/2005/8/layout/orgChart1"/>
    <dgm:cxn modelId="{FA12E03D-E60A-4B2C-B6B8-50349076E370}" type="presParOf" srcId="{EA87370B-8524-4506-9D24-0A29E8A9F13D}" destId="{D93E888B-A4C7-4CC4-8ADD-A4F5CDDAFB90}" srcOrd="0" destOrd="0" presId="urn:microsoft.com/office/officeart/2005/8/layout/orgChart1"/>
    <dgm:cxn modelId="{F7E8D821-2F96-4AD8-BD5B-66D4C3F2B1CC}" type="presParOf" srcId="{EA87370B-8524-4506-9D24-0A29E8A9F13D}" destId="{E155B442-3AAB-4EFB-9653-144067F756AB}" srcOrd="1" destOrd="0" presId="urn:microsoft.com/office/officeart/2005/8/layout/orgChart1"/>
    <dgm:cxn modelId="{5092648E-B36E-4048-9691-9FA8EA0BCE75}" type="presParOf" srcId="{37CFF455-BA0F-497A-9EA8-E47EF001FEBE}" destId="{B4A887D2-1520-4B04-98EA-AF6DF466CDEA}" srcOrd="1" destOrd="0" presId="urn:microsoft.com/office/officeart/2005/8/layout/orgChart1"/>
    <dgm:cxn modelId="{44C38F5F-E2CA-43AB-9D8B-2CFFC81E9F9D}" type="presParOf" srcId="{37CFF455-BA0F-497A-9EA8-E47EF001FEBE}" destId="{858E5425-A4E8-4209-B0C4-3E67380FC531}" srcOrd="2" destOrd="0" presId="urn:microsoft.com/office/officeart/2005/8/layout/orgChart1"/>
    <dgm:cxn modelId="{42A1E7C7-2F0D-49C1-B021-92A7FE1B6326}" type="presParOf" srcId="{61B98BF6-BC2D-474F-82F2-A48DBFFAFF52}" destId="{E6AE8376-201A-4AAD-AA70-B479369E9A7E}" srcOrd="6" destOrd="0" presId="urn:microsoft.com/office/officeart/2005/8/layout/orgChart1"/>
    <dgm:cxn modelId="{300F05CF-07C6-41FF-B5E6-3D64DB80B07E}" type="presParOf" srcId="{61B98BF6-BC2D-474F-82F2-A48DBFFAFF52}" destId="{ADB59F6E-18D9-495F-A5C7-7062431E0CC4}" srcOrd="7" destOrd="0" presId="urn:microsoft.com/office/officeart/2005/8/layout/orgChart1"/>
    <dgm:cxn modelId="{0CA34BF0-6B2B-4F4B-8458-BD1C1C12E672}" type="presParOf" srcId="{ADB59F6E-18D9-495F-A5C7-7062431E0CC4}" destId="{D4A9A621-5BB6-4F3D-9542-A267892110E2}" srcOrd="0" destOrd="0" presId="urn:microsoft.com/office/officeart/2005/8/layout/orgChart1"/>
    <dgm:cxn modelId="{4FBDE304-3CD8-45C4-BB0F-59CA4C36B8D6}" type="presParOf" srcId="{D4A9A621-5BB6-4F3D-9542-A267892110E2}" destId="{8413AD99-07B3-44F0-803E-D438C8BEC028}" srcOrd="0" destOrd="0" presId="urn:microsoft.com/office/officeart/2005/8/layout/orgChart1"/>
    <dgm:cxn modelId="{80166DDC-BD02-46C8-80CF-713547E056DC}" type="presParOf" srcId="{D4A9A621-5BB6-4F3D-9542-A267892110E2}" destId="{D2400F47-ADD2-42C3-985D-99CA7955806D}" srcOrd="1" destOrd="0" presId="urn:microsoft.com/office/officeart/2005/8/layout/orgChart1"/>
    <dgm:cxn modelId="{78DA58AA-C2BE-4B59-A97C-4C687851773D}" type="presParOf" srcId="{ADB59F6E-18D9-495F-A5C7-7062431E0CC4}" destId="{B3AEDD67-74FB-48A8-8231-DC96E6D77F9E}" srcOrd="1" destOrd="0" presId="urn:microsoft.com/office/officeart/2005/8/layout/orgChart1"/>
    <dgm:cxn modelId="{C580C8BA-3EDD-45EC-96BB-3E4C3736C75D}" type="presParOf" srcId="{ADB59F6E-18D9-495F-A5C7-7062431E0CC4}" destId="{E611D0D6-B174-468F-A0E5-4C953C235B6C}" srcOrd="2" destOrd="0" presId="urn:microsoft.com/office/officeart/2005/8/layout/orgChart1"/>
    <dgm:cxn modelId="{AEBE729A-2F2E-4684-831F-B486B759E1D3}" type="presParOf" srcId="{C067C531-8C56-4665-8E31-51082CC27040}" destId="{340DF101-936B-4687-A36F-45608C5656F1}" srcOrd="2" destOrd="0" presId="urn:microsoft.com/office/officeart/2005/8/layout/orgChart1"/>
    <dgm:cxn modelId="{8717E223-7FE2-4578-82A3-0822A73A86B8}" type="presParOf" srcId="{2A9A73C1-7867-411C-A943-1FDF96B77AAC}" destId="{887193E9-13ED-41DF-A10E-427B66FE5A8C}" srcOrd="2" destOrd="0" presId="urn:microsoft.com/office/officeart/2005/8/layout/orgChart1"/>
    <dgm:cxn modelId="{3004A521-8B4F-4322-9720-1A660A2DB8BC}" type="presParOf" srcId="{887193E9-13ED-41DF-A10E-427B66FE5A8C}" destId="{7C805B0F-2ADE-4510-BC7B-64BC70E451BA}" srcOrd="0" destOrd="0" presId="urn:microsoft.com/office/officeart/2005/8/layout/orgChart1"/>
    <dgm:cxn modelId="{8E4B3587-DDD3-4E14-9CE6-E3126DE1A671}" type="presParOf" srcId="{887193E9-13ED-41DF-A10E-427B66FE5A8C}" destId="{B2A42810-ADD6-40BB-8C04-F85C86751795}" srcOrd="1" destOrd="0" presId="urn:microsoft.com/office/officeart/2005/8/layout/orgChart1"/>
    <dgm:cxn modelId="{3E5CEFE5-E86A-4952-B24B-E468436A9BC8}" type="presParOf" srcId="{B2A42810-ADD6-40BB-8C04-F85C86751795}" destId="{112D7A87-9497-401D-B052-8980134A4F07}" srcOrd="0" destOrd="0" presId="urn:microsoft.com/office/officeart/2005/8/layout/orgChart1"/>
    <dgm:cxn modelId="{6DCE8623-E61A-43B7-B197-3334EF80B3CE}" type="presParOf" srcId="{112D7A87-9497-401D-B052-8980134A4F07}" destId="{320B4FF4-D27B-4BF2-858E-E87E132AF1B9}" srcOrd="0" destOrd="0" presId="urn:microsoft.com/office/officeart/2005/8/layout/orgChart1"/>
    <dgm:cxn modelId="{A10465C0-EA7A-44F3-95CD-4C324BBEF0B0}" type="presParOf" srcId="{112D7A87-9497-401D-B052-8980134A4F07}" destId="{936CDEE0-8364-4C24-A5A6-EDB25789715B}" srcOrd="1" destOrd="0" presId="urn:microsoft.com/office/officeart/2005/8/layout/orgChart1"/>
    <dgm:cxn modelId="{B1D66690-FBB4-4776-9D60-B0D6481F61E7}" type="presParOf" srcId="{B2A42810-ADD6-40BB-8C04-F85C86751795}" destId="{9BEE6AB6-B56E-40E1-BACC-4AB9E6D3B915}" srcOrd="1" destOrd="0" presId="urn:microsoft.com/office/officeart/2005/8/layout/orgChart1"/>
    <dgm:cxn modelId="{FA94AC15-7EDB-4244-809B-BA6B226E2C5C}" type="presParOf" srcId="{B2A42810-ADD6-40BB-8C04-F85C86751795}" destId="{434B0F70-FFC1-4A10-AD70-A1EB5E77F645}" srcOrd="2" destOrd="0" presId="urn:microsoft.com/office/officeart/2005/8/layout/orgChart1"/>
    <dgm:cxn modelId="{1D9B2E3E-6840-4DB5-99FE-57CF31128E69}" type="presParOf" srcId="{887193E9-13ED-41DF-A10E-427B66FE5A8C}" destId="{54886303-81AF-4976-9AD8-A96E70E82E00}" srcOrd="2" destOrd="0" presId="urn:microsoft.com/office/officeart/2005/8/layout/orgChart1"/>
    <dgm:cxn modelId="{A542D0D6-259A-43B4-9BED-902A6C22FC0A}" type="presParOf" srcId="{887193E9-13ED-41DF-A10E-427B66FE5A8C}" destId="{7ABF59EC-1A0E-465D-BA20-6B75991D5ACE}" srcOrd="3" destOrd="0" presId="urn:microsoft.com/office/officeart/2005/8/layout/orgChart1"/>
    <dgm:cxn modelId="{76FEB40E-1084-4279-8592-8FCB0E76B89B}" type="presParOf" srcId="{7ABF59EC-1A0E-465D-BA20-6B75991D5ACE}" destId="{8E63DD6C-6B0F-4817-AD87-EA1EB06C07E9}" srcOrd="0" destOrd="0" presId="urn:microsoft.com/office/officeart/2005/8/layout/orgChart1"/>
    <dgm:cxn modelId="{CAF748FB-FDE1-428A-BB53-2CEF7CA2B437}" type="presParOf" srcId="{8E63DD6C-6B0F-4817-AD87-EA1EB06C07E9}" destId="{994421AC-36A6-401F-93F8-533297C5E34E}" srcOrd="0" destOrd="0" presId="urn:microsoft.com/office/officeart/2005/8/layout/orgChart1"/>
    <dgm:cxn modelId="{727A4C84-A50D-42BD-834B-44998D8BCE61}" type="presParOf" srcId="{8E63DD6C-6B0F-4817-AD87-EA1EB06C07E9}" destId="{031AF824-1943-4E58-8E30-7617A8A83D77}" srcOrd="1" destOrd="0" presId="urn:microsoft.com/office/officeart/2005/8/layout/orgChart1"/>
    <dgm:cxn modelId="{46A2C754-7E7C-4D5B-80E2-C08BAB7512AE}" type="presParOf" srcId="{7ABF59EC-1A0E-465D-BA20-6B75991D5ACE}" destId="{7FF14711-5736-4B76-8838-0B1F13E7AE86}" srcOrd="1" destOrd="0" presId="urn:microsoft.com/office/officeart/2005/8/layout/orgChart1"/>
    <dgm:cxn modelId="{95F32D0C-BB3C-4A56-9A5A-43EDDD799F60}" type="presParOf" srcId="{7ABF59EC-1A0E-465D-BA20-6B75991D5ACE}" destId="{7B7AF7AB-6688-4C09-893C-D70B65DFD4C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886303-81AF-4976-9AD8-A96E70E82E00}">
      <dsp:nvSpPr>
        <dsp:cNvPr id="0" name=""/>
        <dsp:cNvSpPr/>
      </dsp:nvSpPr>
      <dsp:spPr>
        <a:xfrm>
          <a:off x="4114800" y="438205"/>
          <a:ext cx="91901" cy="402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614"/>
              </a:lnTo>
              <a:lnTo>
                <a:pt x="91901" y="4026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05B0F-2ADE-4510-BC7B-64BC70E451BA}">
      <dsp:nvSpPr>
        <dsp:cNvPr id="0" name=""/>
        <dsp:cNvSpPr/>
      </dsp:nvSpPr>
      <dsp:spPr>
        <a:xfrm>
          <a:off x="4022898" y="438205"/>
          <a:ext cx="91901" cy="402614"/>
        </a:xfrm>
        <a:custGeom>
          <a:avLst/>
          <a:gdLst/>
          <a:ahLst/>
          <a:cxnLst/>
          <a:rect l="0" t="0" r="0" b="0"/>
          <a:pathLst>
            <a:path>
              <a:moveTo>
                <a:pt x="91901" y="0"/>
              </a:moveTo>
              <a:lnTo>
                <a:pt x="91901" y="402614"/>
              </a:lnTo>
              <a:lnTo>
                <a:pt x="0" y="4026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E8376-201A-4AAD-AA70-B479369E9A7E}">
      <dsp:nvSpPr>
        <dsp:cNvPr id="0" name=""/>
        <dsp:cNvSpPr/>
      </dsp:nvSpPr>
      <dsp:spPr>
        <a:xfrm>
          <a:off x="6726556" y="1681058"/>
          <a:ext cx="198205" cy="22668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894"/>
              </a:lnTo>
              <a:lnTo>
                <a:pt x="198205" y="226689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DB1620-C62B-497F-A3B0-CB2B8B3EE412}">
      <dsp:nvSpPr>
        <dsp:cNvPr id="0" name=""/>
        <dsp:cNvSpPr/>
      </dsp:nvSpPr>
      <dsp:spPr>
        <a:xfrm>
          <a:off x="6726556" y="1681058"/>
          <a:ext cx="210389" cy="1645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467"/>
              </a:lnTo>
              <a:lnTo>
                <a:pt x="210389" y="16454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81174-E59A-4674-81C5-5CAD82DA30E2}">
      <dsp:nvSpPr>
        <dsp:cNvPr id="0" name=""/>
        <dsp:cNvSpPr/>
      </dsp:nvSpPr>
      <dsp:spPr>
        <a:xfrm>
          <a:off x="6726556" y="1681058"/>
          <a:ext cx="207640" cy="10240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041"/>
              </a:lnTo>
              <a:lnTo>
                <a:pt x="207640" y="10240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C580E4-740B-4F73-8EBF-E09BD8004557}">
      <dsp:nvSpPr>
        <dsp:cNvPr id="0" name=""/>
        <dsp:cNvSpPr/>
      </dsp:nvSpPr>
      <dsp:spPr>
        <a:xfrm>
          <a:off x="6726556" y="1681058"/>
          <a:ext cx="210389" cy="402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614"/>
              </a:lnTo>
              <a:lnTo>
                <a:pt x="210389" y="4026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49F084-0410-41EC-AF14-707369EF6487}">
      <dsp:nvSpPr>
        <dsp:cNvPr id="0" name=""/>
        <dsp:cNvSpPr/>
      </dsp:nvSpPr>
      <dsp:spPr>
        <a:xfrm>
          <a:off x="4114800" y="438205"/>
          <a:ext cx="3172794" cy="805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327"/>
              </a:lnTo>
              <a:lnTo>
                <a:pt x="3172794" y="713327"/>
              </a:lnTo>
              <a:lnTo>
                <a:pt x="3172794" y="8052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4840B-A4D7-4F72-BB83-C2599BE5058D}">
      <dsp:nvSpPr>
        <dsp:cNvPr id="0" name=""/>
        <dsp:cNvSpPr/>
      </dsp:nvSpPr>
      <dsp:spPr>
        <a:xfrm>
          <a:off x="5438073" y="4788192"/>
          <a:ext cx="131287" cy="402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614"/>
              </a:lnTo>
              <a:lnTo>
                <a:pt x="131287" y="4026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251450-2F3F-4606-9D47-7B44562E8E07}">
      <dsp:nvSpPr>
        <dsp:cNvPr id="0" name=""/>
        <dsp:cNvSpPr/>
      </dsp:nvSpPr>
      <dsp:spPr>
        <a:xfrm>
          <a:off x="5140159" y="1681058"/>
          <a:ext cx="210389" cy="2888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8321"/>
              </a:lnTo>
              <a:lnTo>
                <a:pt x="210389" y="28883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E2E1A0-3A32-4CAE-959D-A61AD5432EDD}">
      <dsp:nvSpPr>
        <dsp:cNvPr id="0" name=""/>
        <dsp:cNvSpPr/>
      </dsp:nvSpPr>
      <dsp:spPr>
        <a:xfrm>
          <a:off x="5422362" y="3547500"/>
          <a:ext cx="146998" cy="400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452"/>
              </a:lnTo>
              <a:lnTo>
                <a:pt x="146998" y="4004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4DB1B-ECA6-401D-A553-55B4E6BFB80B}">
      <dsp:nvSpPr>
        <dsp:cNvPr id="0" name=""/>
        <dsp:cNvSpPr/>
      </dsp:nvSpPr>
      <dsp:spPr>
        <a:xfrm>
          <a:off x="5140159" y="1681058"/>
          <a:ext cx="194678" cy="1647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7629"/>
              </a:lnTo>
              <a:lnTo>
                <a:pt x="194678" y="16476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792C1-3EF2-4085-9A1D-162DC6A02FBA}">
      <dsp:nvSpPr>
        <dsp:cNvPr id="0" name=""/>
        <dsp:cNvSpPr/>
      </dsp:nvSpPr>
      <dsp:spPr>
        <a:xfrm>
          <a:off x="5140159" y="1681058"/>
          <a:ext cx="194678" cy="1026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6203"/>
              </a:lnTo>
              <a:lnTo>
                <a:pt x="194678" y="1026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294883-6FF0-44FF-9CDA-B083DCC9B2D5}">
      <dsp:nvSpPr>
        <dsp:cNvPr id="0" name=""/>
        <dsp:cNvSpPr/>
      </dsp:nvSpPr>
      <dsp:spPr>
        <a:xfrm>
          <a:off x="5140159" y="1681058"/>
          <a:ext cx="210389" cy="402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614"/>
              </a:lnTo>
              <a:lnTo>
                <a:pt x="210389" y="4026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4FB97D-BFB3-4253-AA78-06F4A1F781B8}">
      <dsp:nvSpPr>
        <dsp:cNvPr id="0" name=""/>
        <dsp:cNvSpPr/>
      </dsp:nvSpPr>
      <dsp:spPr>
        <a:xfrm>
          <a:off x="4114800" y="438205"/>
          <a:ext cx="1586397" cy="805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327"/>
              </a:lnTo>
              <a:lnTo>
                <a:pt x="1586397" y="713327"/>
              </a:lnTo>
              <a:lnTo>
                <a:pt x="1586397" y="8052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95C9E5-6BC2-4E0F-BC3D-0AE29FE54083}">
      <dsp:nvSpPr>
        <dsp:cNvPr id="0" name=""/>
        <dsp:cNvSpPr/>
      </dsp:nvSpPr>
      <dsp:spPr>
        <a:xfrm>
          <a:off x="3851676" y="4788192"/>
          <a:ext cx="115576" cy="403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195"/>
              </a:lnTo>
              <a:lnTo>
                <a:pt x="115576" y="4031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D259E7-4FB1-4845-ABF9-B842B1EDE1F3}">
      <dsp:nvSpPr>
        <dsp:cNvPr id="0" name=""/>
        <dsp:cNvSpPr/>
      </dsp:nvSpPr>
      <dsp:spPr>
        <a:xfrm>
          <a:off x="3553761" y="1681058"/>
          <a:ext cx="210389" cy="2888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8321"/>
              </a:lnTo>
              <a:lnTo>
                <a:pt x="210389" y="28883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E74EF6-CC07-41E4-A037-C1123013A585}">
      <dsp:nvSpPr>
        <dsp:cNvPr id="0" name=""/>
        <dsp:cNvSpPr/>
      </dsp:nvSpPr>
      <dsp:spPr>
        <a:xfrm>
          <a:off x="3835965" y="3547500"/>
          <a:ext cx="146998" cy="400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452"/>
              </a:lnTo>
              <a:lnTo>
                <a:pt x="146998" y="4004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74A100-BDFE-4E0E-B39D-4C3BC4AC72C1}">
      <dsp:nvSpPr>
        <dsp:cNvPr id="0" name=""/>
        <dsp:cNvSpPr/>
      </dsp:nvSpPr>
      <dsp:spPr>
        <a:xfrm>
          <a:off x="3553761" y="1681058"/>
          <a:ext cx="194678" cy="1647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7629"/>
              </a:lnTo>
              <a:lnTo>
                <a:pt x="194678" y="16476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77B17-6AAE-4F4B-9C17-034A8A2768DB}">
      <dsp:nvSpPr>
        <dsp:cNvPr id="0" name=""/>
        <dsp:cNvSpPr/>
      </dsp:nvSpPr>
      <dsp:spPr>
        <a:xfrm>
          <a:off x="3553761" y="1681058"/>
          <a:ext cx="194678" cy="1026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6203"/>
              </a:lnTo>
              <a:lnTo>
                <a:pt x="194678" y="1026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CE7906-E76E-4703-9719-1C7CDD285D07}">
      <dsp:nvSpPr>
        <dsp:cNvPr id="0" name=""/>
        <dsp:cNvSpPr/>
      </dsp:nvSpPr>
      <dsp:spPr>
        <a:xfrm>
          <a:off x="3553761" y="1681058"/>
          <a:ext cx="210389" cy="402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614"/>
              </a:lnTo>
              <a:lnTo>
                <a:pt x="210389" y="4026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FA0847-90E5-438D-BFE6-8310617F186C}">
      <dsp:nvSpPr>
        <dsp:cNvPr id="0" name=""/>
        <dsp:cNvSpPr/>
      </dsp:nvSpPr>
      <dsp:spPr>
        <a:xfrm>
          <a:off x="4069079" y="438205"/>
          <a:ext cx="91440" cy="8052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052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37D4CE-34FC-497A-A4EA-9787FA73C76D}">
      <dsp:nvSpPr>
        <dsp:cNvPr id="0" name=""/>
        <dsp:cNvSpPr/>
      </dsp:nvSpPr>
      <dsp:spPr>
        <a:xfrm>
          <a:off x="2265278" y="4788192"/>
          <a:ext cx="115576" cy="403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195"/>
              </a:lnTo>
              <a:lnTo>
                <a:pt x="115576" y="4031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8885F8-1917-4E43-ABDE-1516889B9839}">
      <dsp:nvSpPr>
        <dsp:cNvPr id="0" name=""/>
        <dsp:cNvSpPr/>
      </dsp:nvSpPr>
      <dsp:spPr>
        <a:xfrm>
          <a:off x="1967364" y="1681058"/>
          <a:ext cx="210389" cy="2888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8321"/>
              </a:lnTo>
              <a:lnTo>
                <a:pt x="210389" y="28883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19698-2463-4EF1-8CB0-506AF5CEAD39}">
      <dsp:nvSpPr>
        <dsp:cNvPr id="0" name=""/>
        <dsp:cNvSpPr/>
      </dsp:nvSpPr>
      <dsp:spPr>
        <a:xfrm>
          <a:off x="2265278" y="3545338"/>
          <a:ext cx="131287" cy="402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614"/>
              </a:lnTo>
              <a:lnTo>
                <a:pt x="131287" y="4026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370632-DC88-450C-BFA8-4A3420522DC0}">
      <dsp:nvSpPr>
        <dsp:cNvPr id="0" name=""/>
        <dsp:cNvSpPr/>
      </dsp:nvSpPr>
      <dsp:spPr>
        <a:xfrm>
          <a:off x="1967364" y="1681058"/>
          <a:ext cx="210389" cy="1645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467"/>
              </a:lnTo>
              <a:lnTo>
                <a:pt x="210389" y="16454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C5B4F1-7BD8-4443-BEEC-1B8116C703A7}">
      <dsp:nvSpPr>
        <dsp:cNvPr id="0" name=""/>
        <dsp:cNvSpPr/>
      </dsp:nvSpPr>
      <dsp:spPr>
        <a:xfrm>
          <a:off x="1967364" y="1681058"/>
          <a:ext cx="166232" cy="1026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6203"/>
              </a:lnTo>
              <a:lnTo>
                <a:pt x="166232" y="1026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1BB05C-D16F-4BC2-A241-40532814ECD8}">
      <dsp:nvSpPr>
        <dsp:cNvPr id="0" name=""/>
        <dsp:cNvSpPr/>
      </dsp:nvSpPr>
      <dsp:spPr>
        <a:xfrm>
          <a:off x="1967364" y="1681058"/>
          <a:ext cx="210389" cy="402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614"/>
              </a:lnTo>
              <a:lnTo>
                <a:pt x="210389" y="4026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1F1CD-7711-4E57-B673-85560976034F}">
      <dsp:nvSpPr>
        <dsp:cNvPr id="0" name=""/>
        <dsp:cNvSpPr/>
      </dsp:nvSpPr>
      <dsp:spPr>
        <a:xfrm>
          <a:off x="2528402" y="438205"/>
          <a:ext cx="1586397" cy="805228"/>
        </a:xfrm>
        <a:custGeom>
          <a:avLst/>
          <a:gdLst/>
          <a:ahLst/>
          <a:cxnLst/>
          <a:rect l="0" t="0" r="0" b="0"/>
          <a:pathLst>
            <a:path>
              <a:moveTo>
                <a:pt x="1586397" y="0"/>
              </a:moveTo>
              <a:lnTo>
                <a:pt x="1586397" y="713327"/>
              </a:lnTo>
              <a:lnTo>
                <a:pt x="0" y="713327"/>
              </a:lnTo>
              <a:lnTo>
                <a:pt x="0" y="8052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08B858-FDD9-4DD4-8001-7D3EC53CCE0B}">
      <dsp:nvSpPr>
        <dsp:cNvPr id="0" name=""/>
        <dsp:cNvSpPr/>
      </dsp:nvSpPr>
      <dsp:spPr>
        <a:xfrm>
          <a:off x="678881" y="4788192"/>
          <a:ext cx="131287" cy="402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614"/>
              </a:lnTo>
              <a:lnTo>
                <a:pt x="131287" y="4026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C7E04-683A-4521-A835-23FEB10A7CB5}">
      <dsp:nvSpPr>
        <dsp:cNvPr id="0" name=""/>
        <dsp:cNvSpPr/>
      </dsp:nvSpPr>
      <dsp:spPr>
        <a:xfrm>
          <a:off x="380967" y="1681058"/>
          <a:ext cx="210389" cy="2888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8321"/>
              </a:lnTo>
              <a:lnTo>
                <a:pt x="210389" y="28883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DD8E3-DB67-4124-A608-071049F4CDE6}">
      <dsp:nvSpPr>
        <dsp:cNvPr id="0" name=""/>
        <dsp:cNvSpPr/>
      </dsp:nvSpPr>
      <dsp:spPr>
        <a:xfrm>
          <a:off x="678881" y="3545338"/>
          <a:ext cx="131287" cy="402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614"/>
              </a:lnTo>
              <a:lnTo>
                <a:pt x="131287" y="4026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82CA7-12AB-47C1-ACA0-C93EF87DAF0B}">
      <dsp:nvSpPr>
        <dsp:cNvPr id="0" name=""/>
        <dsp:cNvSpPr/>
      </dsp:nvSpPr>
      <dsp:spPr>
        <a:xfrm>
          <a:off x="380967" y="1681058"/>
          <a:ext cx="210389" cy="1645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467"/>
              </a:lnTo>
              <a:lnTo>
                <a:pt x="210389" y="16454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06C05-BC60-435A-823E-7232239396BA}">
      <dsp:nvSpPr>
        <dsp:cNvPr id="0" name=""/>
        <dsp:cNvSpPr/>
      </dsp:nvSpPr>
      <dsp:spPr>
        <a:xfrm>
          <a:off x="380967" y="1681058"/>
          <a:ext cx="210389" cy="10240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041"/>
              </a:lnTo>
              <a:lnTo>
                <a:pt x="210389" y="10240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DE195B-0991-4E70-972C-CB67914BE0AC}">
      <dsp:nvSpPr>
        <dsp:cNvPr id="0" name=""/>
        <dsp:cNvSpPr/>
      </dsp:nvSpPr>
      <dsp:spPr>
        <a:xfrm>
          <a:off x="380967" y="1681058"/>
          <a:ext cx="210389" cy="402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614"/>
              </a:lnTo>
              <a:lnTo>
                <a:pt x="210389" y="4026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593F04-B770-4A14-9648-0BC7205F0707}">
      <dsp:nvSpPr>
        <dsp:cNvPr id="0" name=""/>
        <dsp:cNvSpPr/>
      </dsp:nvSpPr>
      <dsp:spPr>
        <a:xfrm>
          <a:off x="942005" y="438205"/>
          <a:ext cx="3172794" cy="805228"/>
        </a:xfrm>
        <a:custGeom>
          <a:avLst/>
          <a:gdLst/>
          <a:ahLst/>
          <a:cxnLst/>
          <a:rect l="0" t="0" r="0" b="0"/>
          <a:pathLst>
            <a:path>
              <a:moveTo>
                <a:pt x="3172794" y="0"/>
              </a:moveTo>
              <a:lnTo>
                <a:pt x="3172794" y="713327"/>
              </a:lnTo>
              <a:lnTo>
                <a:pt x="0" y="713327"/>
              </a:lnTo>
              <a:lnTo>
                <a:pt x="0" y="8052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3FE139-3164-4E95-91FD-3EBEDB53D09A}">
      <dsp:nvSpPr>
        <dsp:cNvPr id="0" name=""/>
        <dsp:cNvSpPr/>
      </dsp:nvSpPr>
      <dsp:spPr>
        <a:xfrm>
          <a:off x="3144433" y="580"/>
          <a:ext cx="1940733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XPX-</a:t>
          </a:r>
          <a:r>
            <a:rPr lang="en-US" sz="2000" b="1" kern="1200" dirty="0" err="1" smtClean="0"/>
            <a:t>TriState</a:t>
          </a:r>
          <a:endParaRPr lang="en-US" sz="2000" b="1" kern="1200" dirty="0"/>
        </a:p>
      </dsp:txBody>
      <dsp:txXfrm>
        <a:off x="3144433" y="580"/>
        <a:ext cx="1940733" cy="437624"/>
      </dsp:txXfrm>
    </dsp:sp>
    <dsp:sp modelId="{5C41E00D-DF40-4D25-9FF6-72C7348BD15B}">
      <dsp:nvSpPr>
        <dsp:cNvPr id="0" name=""/>
        <dsp:cNvSpPr/>
      </dsp:nvSpPr>
      <dsp:spPr>
        <a:xfrm>
          <a:off x="240707" y="1243434"/>
          <a:ext cx="1402595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XPX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Fairfield County</a:t>
          </a:r>
          <a:endParaRPr lang="en-US" sz="1200" b="1" kern="1200" dirty="0"/>
        </a:p>
      </dsp:txBody>
      <dsp:txXfrm>
        <a:off x="240707" y="1243434"/>
        <a:ext cx="1402595" cy="437624"/>
      </dsp:txXfrm>
    </dsp:sp>
    <dsp:sp modelId="{B54BB85B-F68D-406F-8E6A-F8C84D250FD8}">
      <dsp:nvSpPr>
        <dsp:cNvPr id="0" name=""/>
        <dsp:cNvSpPr/>
      </dsp:nvSpPr>
      <dsp:spPr>
        <a:xfrm>
          <a:off x="591356" y="1864861"/>
          <a:ext cx="875248" cy="43762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Michael Clear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President*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2018</a:t>
          </a:r>
          <a:endParaRPr lang="en-US" sz="800" kern="1200" dirty="0"/>
        </a:p>
      </dsp:txBody>
      <dsp:txXfrm>
        <a:off x="591356" y="1864861"/>
        <a:ext cx="875248" cy="437624"/>
      </dsp:txXfrm>
    </dsp:sp>
    <dsp:sp modelId="{03812FBA-B33C-4F9D-90B8-68A8C01E6255}">
      <dsp:nvSpPr>
        <dsp:cNvPr id="0" name=""/>
        <dsp:cNvSpPr/>
      </dsp:nvSpPr>
      <dsp:spPr>
        <a:xfrm>
          <a:off x="591356" y="2486287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Kelby Edwards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Sponsorship</a:t>
          </a:r>
          <a:endParaRPr lang="en-US" sz="800" kern="1200" dirty="0"/>
        </a:p>
      </dsp:txBody>
      <dsp:txXfrm>
        <a:off x="591356" y="2486287"/>
        <a:ext cx="875248" cy="437624"/>
      </dsp:txXfrm>
    </dsp:sp>
    <dsp:sp modelId="{C6A74C9F-5D46-4A8B-B535-3FED1CF576D4}">
      <dsp:nvSpPr>
        <dsp:cNvPr id="0" name=""/>
        <dsp:cNvSpPr/>
      </dsp:nvSpPr>
      <dsp:spPr>
        <a:xfrm>
          <a:off x="591356" y="3107714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David </a:t>
          </a:r>
          <a:r>
            <a:rPr lang="en-US" sz="800" kern="1200" dirty="0" err="1" smtClean="0"/>
            <a:t>Swerdloff</a:t>
          </a:r>
          <a:endParaRPr lang="en-US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Programming</a:t>
          </a:r>
          <a:endParaRPr lang="en-US" sz="800" kern="1200" dirty="0"/>
        </a:p>
      </dsp:txBody>
      <dsp:txXfrm>
        <a:off x="591356" y="3107714"/>
        <a:ext cx="875248" cy="437624"/>
      </dsp:txXfrm>
    </dsp:sp>
    <dsp:sp modelId="{84DFA589-E936-4942-84A9-521047F75B92}">
      <dsp:nvSpPr>
        <dsp:cNvPr id="0" name=""/>
        <dsp:cNvSpPr/>
      </dsp:nvSpPr>
      <dsp:spPr>
        <a:xfrm>
          <a:off x="810168" y="3729141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Scott McGill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i="1" kern="1200" dirty="0" smtClean="0"/>
            <a:t>Martin Andersen?</a:t>
          </a:r>
          <a:endParaRPr lang="en-US" sz="800" kern="1200" dirty="0"/>
        </a:p>
      </dsp:txBody>
      <dsp:txXfrm>
        <a:off x="810168" y="3729141"/>
        <a:ext cx="875248" cy="437624"/>
      </dsp:txXfrm>
    </dsp:sp>
    <dsp:sp modelId="{EE5A7FED-DD14-4EFC-8D8A-FC6F82F1CB8A}">
      <dsp:nvSpPr>
        <dsp:cNvPr id="0" name=""/>
        <dsp:cNvSpPr/>
      </dsp:nvSpPr>
      <dsp:spPr>
        <a:xfrm>
          <a:off x="591356" y="4350567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Dick Albu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Membership</a:t>
          </a:r>
          <a:endParaRPr lang="en-US" sz="800" kern="1200" dirty="0"/>
        </a:p>
      </dsp:txBody>
      <dsp:txXfrm>
        <a:off x="591356" y="4350567"/>
        <a:ext cx="875248" cy="437624"/>
      </dsp:txXfrm>
    </dsp:sp>
    <dsp:sp modelId="{8C36DCCD-2DEC-4712-86FB-2F00E8659C8A}">
      <dsp:nvSpPr>
        <dsp:cNvPr id="0" name=""/>
        <dsp:cNvSpPr/>
      </dsp:nvSpPr>
      <dsp:spPr>
        <a:xfrm>
          <a:off x="810168" y="4971994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Alison Davis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Kathy </a:t>
          </a:r>
          <a:r>
            <a:rPr lang="en-US" sz="800" kern="1200" dirty="0" err="1" smtClean="0"/>
            <a:t>DeCruze</a:t>
          </a:r>
          <a:endParaRPr lang="en-US" sz="800" kern="1200" dirty="0"/>
        </a:p>
      </dsp:txBody>
      <dsp:txXfrm>
        <a:off x="810168" y="4971994"/>
        <a:ext cx="875248" cy="437624"/>
      </dsp:txXfrm>
    </dsp:sp>
    <dsp:sp modelId="{C21836AF-5889-433B-9B12-E9F4967C444B}">
      <dsp:nvSpPr>
        <dsp:cNvPr id="0" name=""/>
        <dsp:cNvSpPr/>
      </dsp:nvSpPr>
      <dsp:spPr>
        <a:xfrm>
          <a:off x="1827105" y="1243434"/>
          <a:ext cx="1402595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XPX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Hartford</a:t>
          </a:r>
          <a:endParaRPr lang="en-US" sz="1200" b="1" kern="1200" dirty="0"/>
        </a:p>
      </dsp:txBody>
      <dsp:txXfrm>
        <a:off x="1827105" y="1243434"/>
        <a:ext cx="1402595" cy="437624"/>
      </dsp:txXfrm>
    </dsp:sp>
    <dsp:sp modelId="{BCF30F4C-8132-4AE0-A4FF-3001E790F9E9}">
      <dsp:nvSpPr>
        <dsp:cNvPr id="0" name=""/>
        <dsp:cNvSpPr/>
      </dsp:nvSpPr>
      <dsp:spPr>
        <a:xfrm>
          <a:off x="2177753" y="1864861"/>
          <a:ext cx="875248" cy="43762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Steve Pappas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President*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2019</a:t>
          </a:r>
        </a:p>
      </dsp:txBody>
      <dsp:txXfrm>
        <a:off x="2177753" y="1864861"/>
        <a:ext cx="875248" cy="437624"/>
      </dsp:txXfrm>
    </dsp:sp>
    <dsp:sp modelId="{BB85D688-1FEA-41D0-9FFD-4E90EB43FA71}">
      <dsp:nvSpPr>
        <dsp:cNvPr id="0" name=""/>
        <dsp:cNvSpPr/>
      </dsp:nvSpPr>
      <dsp:spPr>
        <a:xfrm>
          <a:off x="2133597" y="2488449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Susan Powers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David </a:t>
          </a:r>
          <a:r>
            <a:rPr lang="en-US" sz="800" kern="1200" dirty="0" err="1" smtClean="0"/>
            <a:t>Fasi</a:t>
          </a:r>
          <a:endParaRPr lang="en-US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Sponsorship</a:t>
          </a:r>
          <a:endParaRPr lang="en-US" sz="800" kern="1200" dirty="0"/>
        </a:p>
      </dsp:txBody>
      <dsp:txXfrm>
        <a:off x="2133597" y="2488449"/>
        <a:ext cx="875248" cy="437624"/>
      </dsp:txXfrm>
    </dsp:sp>
    <dsp:sp modelId="{B5F38AB7-F175-49BF-84E0-2E74B0EFB152}">
      <dsp:nvSpPr>
        <dsp:cNvPr id="0" name=""/>
        <dsp:cNvSpPr/>
      </dsp:nvSpPr>
      <dsp:spPr>
        <a:xfrm>
          <a:off x="2177753" y="3107714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Rob Moquin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Programming</a:t>
          </a:r>
          <a:endParaRPr lang="en-US" sz="800" kern="1200" dirty="0"/>
        </a:p>
      </dsp:txBody>
      <dsp:txXfrm>
        <a:off x="2177753" y="3107714"/>
        <a:ext cx="875248" cy="437624"/>
      </dsp:txXfrm>
    </dsp:sp>
    <dsp:sp modelId="{76894344-AA47-41AA-ACDC-4AF59D9371DA}">
      <dsp:nvSpPr>
        <dsp:cNvPr id="0" name=""/>
        <dsp:cNvSpPr/>
      </dsp:nvSpPr>
      <dsp:spPr>
        <a:xfrm>
          <a:off x="2396566" y="3729141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Bob </a:t>
          </a:r>
          <a:r>
            <a:rPr lang="en-US" sz="800" kern="1200" dirty="0" err="1" smtClean="0"/>
            <a:t>Zelinger</a:t>
          </a:r>
          <a:endParaRPr lang="en-US" sz="800" kern="1200" dirty="0" smtClean="0"/>
        </a:p>
      </dsp:txBody>
      <dsp:txXfrm>
        <a:off x="2396566" y="3729141"/>
        <a:ext cx="875248" cy="437624"/>
      </dsp:txXfrm>
    </dsp:sp>
    <dsp:sp modelId="{BF2669C9-D029-4BF6-8B64-9D7C21817F26}">
      <dsp:nvSpPr>
        <dsp:cNvPr id="0" name=""/>
        <dsp:cNvSpPr/>
      </dsp:nvSpPr>
      <dsp:spPr>
        <a:xfrm>
          <a:off x="2177753" y="4350567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Sharon </a:t>
          </a:r>
          <a:r>
            <a:rPr lang="en-US" sz="800" kern="1200" dirty="0" err="1" smtClean="0"/>
            <a:t>Alleman</a:t>
          </a:r>
          <a:r>
            <a:rPr lang="en-US" sz="800" kern="1200" dirty="0" smtClean="0"/>
            <a:t> Membership</a:t>
          </a:r>
          <a:endParaRPr lang="en-US" sz="800" kern="1200" dirty="0"/>
        </a:p>
      </dsp:txBody>
      <dsp:txXfrm>
        <a:off x="2177753" y="4350567"/>
        <a:ext cx="875248" cy="437624"/>
      </dsp:txXfrm>
    </dsp:sp>
    <dsp:sp modelId="{F6C745FA-DD6D-42E2-8CF9-908F759ABB2C}">
      <dsp:nvSpPr>
        <dsp:cNvPr id="0" name=""/>
        <dsp:cNvSpPr/>
      </dsp:nvSpPr>
      <dsp:spPr>
        <a:xfrm>
          <a:off x="2380855" y="4972575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i="0" kern="1200" dirty="0" smtClean="0"/>
            <a:t>Matthias </a:t>
          </a:r>
          <a:r>
            <a:rPr lang="en-US" sz="800" i="0" kern="1200" dirty="0" err="1" smtClean="0"/>
            <a:t>Strilbyckij</a:t>
          </a:r>
          <a:r>
            <a:rPr lang="en-US" sz="800" i="0" kern="1200" dirty="0" smtClean="0"/>
            <a:t>, Mary </a:t>
          </a:r>
          <a:r>
            <a:rPr lang="en-US" sz="800" i="0" kern="1200" dirty="0" err="1" smtClean="0"/>
            <a:t>Wisenski</a:t>
          </a:r>
          <a:r>
            <a:rPr lang="en-US" sz="800" i="0" kern="1200" dirty="0" smtClean="0"/>
            <a:t>, Keith Dee, Fred </a:t>
          </a:r>
          <a:r>
            <a:rPr lang="en-US" sz="800" i="0" kern="1200" dirty="0" err="1" smtClean="0"/>
            <a:t>Ventresca</a:t>
          </a:r>
          <a:endParaRPr lang="en-US" sz="800" i="0" kern="1200" dirty="0" smtClean="0"/>
        </a:p>
      </dsp:txBody>
      <dsp:txXfrm>
        <a:off x="2380855" y="4972575"/>
        <a:ext cx="875248" cy="437624"/>
      </dsp:txXfrm>
    </dsp:sp>
    <dsp:sp modelId="{343D08C8-67D6-4C24-AA12-9C4239AD448C}">
      <dsp:nvSpPr>
        <dsp:cNvPr id="0" name=""/>
        <dsp:cNvSpPr/>
      </dsp:nvSpPr>
      <dsp:spPr>
        <a:xfrm>
          <a:off x="3413502" y="1243434"/>
          <a:ext cx="1402595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XPX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New York</a:t>
          </a:r>
          <a:endParaRPr lang="en-US" sz="1200" b="1" kern="1200" dirty="0"/>
        </a:p>
      </dsp:txBody>
      <dsp:txXfrm>
        <a:off x="3413502" y="1243434"/>
        <a:ext cx="1402595" cy="437624"/>
      </dsp:txXfrm>
    </dsp:sp>
    <dsp:sp modelId="{BD09862E-9DFF-4AC8-8805-7A6AB6E361BF}">
      <dsp:nvSpPr>
        <dsp:cNvPr id="0" name=""/>
        <dsp:cNvSpPr/>
      </dsp:nvSpPr>
      <dsp:spPr>
        <a:xfrm>
          <a:off x="3764151" y="1864861"/>
          <a:ext cx="875248" cy="43762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Joe Pucci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President*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2018</a:t>
          </a:r>
          <a:endParaRPr lang="en-US" sz="800" kern="1200" dirty="0"/>
        </a:p>
      </dsp:txBody>
      <dsp:txXfrm>
        <a:off x="3764151" y="1864861"/>
        <a:ext cx="875248" cy="437624"/>
      </dsp:txXfrm>
    </dsp:sp>
    <dsp:sp modelId="{3170DC38-1591-4820-8CC6-BA100DC735B0}">
      <dsp:nvSpPr>
        <dsp:cNvPr id="0" name=""/>
        <dsp:cNvSpPr/>
      </dsp:nvSpPr>
      <dsp:spPr>
        <a:xfrm>
          <a:off x="3748440" y="2488449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i="0" kern="1200" smtClean="0"/>
            <a:t>Jennifer Chan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smtClean="0"/>
            <a:t>Sponsorship</a:t>
          </a:r>
          <a:endParaRPr lang="en-US" sz="800" kern="1200" dirty="0"/>
        </a:p>
      </dsp:txBody>
      <dsp:txXfrm>
        <a:off x="3748440" y="2488449"/>
        <a:ext cx="875248" cy="437624"/>
      </dsp:txXfrm>
    </dsp:sp>
    <dsp:sp modelId="{D81E6D43-F217-42E2-944C-C3667E7C5BF2}">
      <dsp:nvSpPr>
        <dsp:cNvPr id="0" name=""/>
        <dsp:cNvSpPr/>
      </dsp:nvSpPr>
      <dsp:spPr>
        <a:xfrm>
          <a:off x="3748440" y="3109876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Martin Magida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Programming</a:t>
          </a:r>
          <a:endParaRPr lang="en-US" sz="800" kern="1200" dirty="0"/>
        </a:p>
      </dsp:txBody>
      <dsp:txXfrm>
        <a:off x="3748440" y="3109876"/>
        <a:ext cx="875248" cy="437624"/>
      </dsp:txXfrm>
    </dsp:sp>
    <dsp:sp modelId="{3529C8E9-8677-4615-8E6A-A6251725E730}">
      <dsp:nvSpPr>
        <dsp:cNvPr id="0" name=""/>
        <dsp:cNvSpPr/>
      </dsp:nvSpPr>
      <dsp:spPr>
        <a:xfrm>
          <a:off x="3982963" y="3729141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i="0" kern="1200" smtClean="0"/>
            <a:t>TJ Hope</a:t>
          </a:r>
          <a:endParaRPr lang="en-US" sz="800" i="0" kern="1200" dirty="0"/>
        </a:p>
      </dsp:txBody>
      <dsp:txXfrm>
        <a:off x="3982963" y="3729141"/>
        <a:ext cx="875248" cy="437624"/>
      </dsp:txXfrm>
    </dsp:sp>
    <dsp:sp modelId="{A6DE77AD-6531-4635-A8C5-4BB69F3AE1A5}">
      <dsp:nvSpPr>
        <dsp:cNvPr id="0" name=""/>
        <dsp:cNvSpPr/>
      </dsp:nvSpPr>
      <dsp:spPr>
        <a:xfrm>
          <a:off x="3764151" y="4350567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Roger Gill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Alan </a:t>
          </a:r>
          <a:r>
            <a:rPr lang="en-US" sz="800" kern="1200" dirty="0" err="1" smtClean="0"/>
            <a:t>Tepper</a:t>
          </a:r>
          <a:endParaRPr lang="en-US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Membership </a:t>
          </a:r>
          <a:endParaRPr lang="en-US" sz="800" kern="1200" dirty="0"/>
        </a:p>
      </dsp:txBody>
      <dsp:txXfrm>
        <a:off x="3764151" y="4350567"/>
        <a:ext cx="875248" cy="437624"/>
      </dsp:txXfrm>
    </dsp:sp>
    <dsp:sp modelId="{71437898-4BA7-4F5D-884E-40D1266FAA24}">
      <dsp:nvSpPr>
        <dsp:cNvPr id="0" name=""/>
        <dsp:cNvSpPr/>
      </dsp:nvSpPr>
      <dsp:spPr>
        <a:xfrm>
          <a:off x="3967252" y="4972575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i="0" kern="1200" dirty="0" smtClean="0"/>
            <a:t>COMMITTEE</a:t>
          </a:r>
          <a:endParaRPr lang="en-US" sz="800" i="0" kern="1200" dirty="0"/>
        </a:p>
      </dsp:txBody>
      <dsp:txXfrm>
        <a:off x="3967252" y="4972575"/>
        <a:ext cx="875248" cy="437624"/>
      </dsp:txXfrm>
    </dsp:sp>
    <dsp:sp modelId="{6F7E2B2A-1AB3-48EE-A510-8417EE390F8B}">
      <dsp:nvSpPr>
        <dsp:cNvPr id="0" name=""/>
        <dsp:cNvSpPr/>
      </dsp:nvSpPr>
      <dsp:spPr>
        <a:xfrm>
          <a:off x="4999899" y="1243434"/>
          <a:ext cx="1402595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XPX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New Jersey</a:t>
          </a:r>
          <a:endParaRPr lang="en-US" sz="1200" b="1" kern="1200" dirty="0"/>
        </a:p>
      </dsp:txBody>
      <dsp:txXfrm>
        <a:off x="4999899" y="1243434"/>
        <a:ext cx="1402595" cy="437624"/>
      </dsp:txXfrm>
    </dsp:sp>
    <dsp:sp modelId="{73FD5444-AF0E-45B3-8FD0-45E97D8F75B4}">
      <dsp:nvSpPr>
        <dsp:cNvPr id="0" name=""/>
        <dsp:cNvSpPr/>
      </dsp:nvSpPr>
      <dsp:spPr>
        <a:xfrm>
          <a:off x="5350548" y="1864861"/>
          <a:ext cx="875248" cy="43762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John Dowd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President*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2019</a:t>
          </a:r>
          <a:endParaRPr lang="en-US" sz="800" kern="1200" dirty="0"/>
        </a:p>
      </dsp:txBody>
      <dsp:txXfrm>
        <a:off x="5350548" y="1864861"/>
        <a:ext cx="875248" cy="437624"/>
      </dsp:txXfrm>
    </dsp:sp>
    <dsp:sp modelId="{38EE0085-4A83-4DEE-B55E-F33D7935FB1A}">
      <dsp:nvSpPr>
        <dsp:cNvPr id="0" name=""/>
        <dsp:cNvSpPr/>
      </dsp:nvSpPr>
      <dsp:spPr>
        <a:xfrm>
          <a:off x="5334837" y="2488449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Harvey Katz, </a:t>
          </a:r>
          <a:r>
            <a:rPr lang="en-US" sz="800" kern="1200" dirty="0" err="1" smtClean="0"/>
            <a:t>LaQuita</a:t>
          </a:r>
          <a:r>
            <a:rPr lang="en-US" sz="800" kern="1200" dirty="0" smtClean="0"/>
            <a:t> Jewett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Sponsorship</a:t>
          </a:r>
          <a:endParaRPr lang="en-US" sz="800" kern="1200" dirty="0"/>
        </a:p>
      </dsp:txBody>
      <dsp:txXfrm>
        <a:off x="5334837" y="2488449"/>
        <a:ext cx="875248" cy="437624"/>
      </dsp:txXfrm>
    </dsp:sp>
    <dsp:sp modelId="{743A0022-EA8E-4FE1-8825-906F1E1F79A8}">
      <dsp:nvSpPr>
        <dsp:cNvPr id="0" name=""/>
        <dsp:cNvSpPr/>
      </dsp:nvSpPr>
      <dsp:spPr>
        <a:xfrm>
          <a:off x="5334837" y="3109876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Mark </a:t>
          </a:r>
          <a:r>
            <a:rPr lang="en-US" sz="800" kern="1200" dirty="0" err="1" smtClean="0"/>
            <a:t>Lingerfield</a:t>
          </a:r>
          <a:endParaRPr lang="en-US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Programming</a:t>
          </a:r>
          <a:endParaRPr lang="en-US" sz="800" kern="1200" dirty="0"/>
        </a:p>
      </dsp:txBody>
      <dsp:txXfrm>
        <a:off x="5334837" y="3109876"/>
        <a:ext cx="875248" cy="437624"/>
      </dsp:txXfrm>
    </dsp:sp>
    <dsp:sp modelId="{151DE73F-C9B6-46C0-B656-E4884F59882B}">
      <dsp:nvSpPr>
        <dsp:cNvPr id="0" name=""/>
        <dsp:cNvSpPr/>
      </dsp:nvSpPr>
      <dsp:spPr>
        <a:xfrm>
          <a:off x="5569360" y="3729141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Adam </a:t>
          </a:r>
          <a:r>
            <a:rPr lang="en-US" sz="800" kern="1200" dirty="0" err="1" smtClean="0"/>
            <a:t>Grenker</a:t>
          </a:r>
          <a:r>
            <a:rPr lang="en-US" sz="800" kern="1200" dirty="0" smtClean="0"/>
            <a:t>, Mike Richmond</a:t>
          </a:r>
          <a:endParaRPr lang="en-US" sz="800" kern="1200" dirty="0"/>
        </a:p>
      </dsp:txBody>
      <dsp:txXfrm>
        <a:off x="5569360" y="3729141"/>
        <a:ext cx="875248" cy="437624"/>
      </dsp:txXfrm>
    </dsp:sp>
    <dsp:sp modelId="{64A6BF10-4AF1-461A-9C41-02DB1E9A60A6}">
      <dsp:nvSpPr>
        <dsp:cNvPr id="0" name=""/>
        <dsp:cNvSpPr/>
      </dsp:nvSpPr>
      <dsp:spPr>
        <a:xfrm>
          <a:off x="5350548" y="4350567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Andy Bess, Michael </a:t>
          </a:r>
          <a:r>
            <a:rPr lang="en-US" sz="800" kern="1200" dirty="0" err="1" smtClean="0"/>
            <a:t>Givner</a:t>
          </a:r>
          <a:endParaRPr lang="en-US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Membership</a:t>
          </a:r>
          <a:endParaRPr lang="en-US" sz="800" kern="1200" dirty="0"/>
        </a:p>
      </dsp:txBody>
      <dsp:txXfrm>
        <a:off x="5350548" y="4350567"/>
        <a:ext cx="875248" cy="437624"/>
      </dsp:txXfrm>
    </dsp:sp>
    <dsp:sp modelId="{47EADB63-EDC8-428D-9713-FF2F7CD4AB17}">
      <dsp:nvSpPr>
        <dsp:cNvPr id="0" name=""/>
        <dsp:cNvSpPr/>
      </dsp:nvSpPr>
      <dsp:spPr>
        <a:xfrm>
          <a:off x="5569360" y="4971994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COMMITTEE</a:t>
          </a:r>
          <a:endParaRPr lang="en-US" sz="800" kern="1200" dirty="0"/>
        </a:p>
      </dsp:txBody>
      <dsp:txXfrm>
        <a:off x="5569360" y="4971994"/>
        <a:ext cx="875248" cy="437624"/>
      </dsp:txXfrm>
    </dsp:sp>
    <dsp:sp modelId="{D5F36896-22AC-4825-803F-74272B8E7F75}">
      <dsp:nvSpPr>
        <dsp:cNvPr id="0" name=""/>
        <dsp:cNvSpPr/>
      </dsp:nvSpPr>
      <dsp:spPr>
        <a:xfrm>
          <a:off x="6586297" y="1243434"/>
          <a:ext cx="1402595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Executive Committee</a:t>
          </a:r>
          <a:endParaRPr lang="en-US" sz="1200" b="1" kern="1200" dirty="0"/>
        </a:p>
      </dsp:txBody>
      <dsp:txXfrm>
        <a:off x="6586297" y="1243434"/>
        <a:ext cx="1402595" cy="437624"/>
      </dsp:txXfrm>
    </dsp:sp>
    <dsp:sp modelId="{33C29804-ED45-4AD0-8E09-80414C9EB8E3}">
      <dsp:nvSpPr>
        <dsp:cNvPr id="0" name=""/>
        <dsp:cNvSpPr/>
      </dsp:nvSpPr>
      <dsp:spPr>
        <a:xfrm>
          <a:off x="6936945" y="1864861"/>
          <a:ext cx="875248" cy="43762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Terry Hannafin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Vice President*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2019</a:t>
          </a:r>
          <a:endParaRPr lang="en-US" sz="800" kern="1200" dirty="0"/>
        </a:p>
      </dsp:txBody>
      <dsp:txXfrm>
        <a:off x="6936945" y="1864861"/>
        <a:ext cx="875248" cy="437624"/>
      </dsp:txXfrm>
    </dsp:sp>
    <dsp:sp modelId="{F25710E6-C21C-4427-8A67-811464994140}">
      <dsp:nvSpPr>
        <dsp:cNvPr id="0" name=""/>
        <dsp:cNvSpPr/>
      </dsp:nvSpPr>
      <dsp:spPr>
        <a:xfrm>
          <a:off x="6934197" y="2486287"/>
          <a:ext cx="875248" cy="43762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Sean Berry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Secretary*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2018</a:t>
          </a:r>
          <a:endParaRPr lang="en-US" sz="800" kern="1200" dirty="0"/>
        </a:p>
      </dsp:txBody>
      <dsp:txXfrm>
        <a:off x="6934197" y="2486287"/>
        <a:ext cx="875248" cy="437624"/>
      </dsp:txXfrm>
    </dsp:sp>
    <dsp:sp modelId="{D93E888B-A4C7-4CC4-8ADD-A4F5CDDAFB90}">
      <dsp:nvSpPr>
        <dsp:cNvPr id="0" name=""/>
        <dsp:cNvSpPr/>
      </dsp:nvSpPr>
      <dsp:spPr>
        <a:xfrm>
          <a:off x="6936945" y="3107714"/>
          <a:ext cx="875248" cy="43762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Bill </a:t>
          </a:r>
          <a:r>
            <a:rPr lang="en-US" sz="800" kern="1200" dirty="0" err="1" smtClean="0"/>
            <a:t>Conron</a:t>
          </a:r>
          <a:endParaRPr lang="en-US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Finance*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2019</a:t>
          </a:r>
          <a:endParaRPr lang="en-US" sz="800" kern="1200" dirty="0"/>
        </a:p>
      </dsp:txBody>
      <dsp:txXfrm>
        <a:off x="6936945" y="3107714"/>
        <a:ext cx="875248" cy="437624"/>
      </dsp:txXfrm>
    </dsp:sp>
    <dsp:sp modelId="{8413AD99-07B3-44F0-803E-D438C8BEC028}">
      <dsp:nvSpPr>
        <dsp:cNvPr id="0" name=""/>
        <dsp:cNvSpPr/>
      </dsp:nvSpPr>
      <dsp:spPr>
        <a:xfrm>
          <a:off x="6924762" y="3729141"/>
          <a:ext cx="875248" cy="43762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Margot </a:t>
          </a:r>
          <a:r>
            <a:rPr lang="en-US" sz="800" kern="1200" dirty="0" err="1" smtClean="0"/>
            <a:t>Navins</a:t>
          </a:r>
          <a:endParaRPr lang="en-US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External Relations*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2018</a:t>
          </a:r>
        </a:p>
      </dsp:txBody>
      <dsp:txXfrm>
        <a:off x="6924762" y="3729141"/>
        <a:ext cx="875248" cy="437624"/>
      </dsp:txXfrm>
    </dsp:sp>
    <dsp:sp modelId="{320B4FF4-D27B-4BF2-858E-E87E132AF1B9}">
      <dsp:nvSpPr>
        <dsp:cNvPr id="0" name=""/>
        <dsp:cNvSpPr/>
      </dsp:nvSpPr>
      <dsp:spPr>
        <a:xfrm>
          <a:off x="3147649" y="622007"/>
          <a:ext cx="875248" cy="43762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Ramsey Goodrich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Chairman*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smtClean="0"/>
            <a:t>2019</a:t>
          </a:r>
          <a:endParaRPr lang="en-US" sz="800" kern="1200" dirty="0"/>
        </a:p>
      </dsp:txBody>
      <dsp:txXfrm>
        <a:off x="3147649" y="622007"/>
        <a:ext cx="875248" cy="437624"/>
      </dsp:txXfrm>
    </dsp:sp>
    <dsp:sp modelId="{994421AC-36A6-401F-93F8-533297C5E34E}">
      <dsp:nvSpPr>
        <dsp:cNvPr id="0" name=""/>
        <dsp:cNvSpPr/>
      </dsp:nvSpPr>
      <dsp:spPr>
        <a:xfrm>
          <a:off x="4206701" y="622007"/>
          <a:ext cx="875248" cy="4376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ACEM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JoAnn Maude</a:t>
          </a:r>
          <a:endParaRPr lang="en-US" sz="800" kern="1200" dirty="0"/>
        </a:p>
      </dsp:txBody>
      <dsp:txXfrm>
        <a:off x="4206701" y="622007"/>
        <a:ext cx="875248" cy="437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2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933834EF-CBCE-4D9B-A45F-93D1D4B1D894}" type="datetimeFigureOut">
              <a:rPr lang="en-US" smtClean="0"/>
              <a:pPr/>
              <a:t>10/12/2017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147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7BB8EF4E-9D3D-465B-857C-9F969C638764}" type="datetimeFigureOut">
              <a:rPr lang="en-US" smtClean="0"/>
              <a:pPr/>
              <a:t>10/12/2017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4" tIns="46582" rIns="93164" bIns="465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D6094C4E-4760-45B1-B8CB-50EB125C2C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829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61277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2743200"/>
            <a:ext cx="7772400" cy="0"/>
          </a:xfrm>
          <a:prstGeom prst="line">
            <a:avLst/>
          </a:prstGeom>
          <a:ln w="50800" cmpd="thickThin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612775"/>
          </a:xfr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2743200"/>
            <a:ext cx="7772400" cy="0"/>
          </a:xfrm>
          <a:prstGeom prst="line">
            <a:avLst/>
          </a:prstGeom>
          <a:ln w="50800" cmpd="thickThin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rot="5400000">
            <a:off x="381000" y="2438400"/>
            <a:ext cx="609600" cy="0"/>
          </a:xfrm>
          <a:prstGeom prst="line">
            <a:avLst/>
          </a:prstGeom>
          <a:ln w="50800" cmpd="thickThin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200"/>
          </a:xfrm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>
            <a:lvl1pPr marL="233363" indent="-233363">
              <a:buFont typeface="Wingdings" pitchFamily="2" charset="2"/>
              <a:buChar char=""/>
              <a:defRPr sz="2000"/>
            </a:lvl1pPr>
            <a:lvl2pPr marL="687388" indent="-285750">
              <a:defRPr sz="1800"/>
            </a:lvl2pPr>
            <a:lvl3pPr marL="1022350" indent="-228600">
              <a:defRPr sz="1600"/>
            </a:lvl3pPr>
            <a:lvl4pPr marL="1479550" indent="-228600">
              <a:defRPr sz="1600"/>
            </a:lvl4pPr>
            <a:lvl5pPr marL="1889125" indent="-228600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0800" cmpd="thickThin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/>
          <a:srcRect t="28667" b="18000"/>
          <a:stretch/>
        </p:blipFill>
        <p:spPr>
          <a:xfrm>
            <a:off x="7996237" y="469900"/>
            <a:ext cx="690563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124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0800" cmpd="thickThin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/>
          <a:srcRect t="28667" b="18000"/>
          <a:stretch/>
        </p:blipFill>
        <p:spPr>
          <a:xfrm>
            <a:off x="7996237" y="469900"/>
            <a:ext cx="690563" cy="36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30"/>
          <p:cNvCxnSpPr/>
          <p:nvPr userDrawn="1"/>
        </p:nvCxnSpPr>
        <p:spPr>
          <a:xfrm>
            <a:off x="457228" y="1371600"/>
            <a:ext cx="4113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"/>
          <p:cNvSpPr>
            <a:spLocks noGrp="1"/>
          </p:cNvSpPr>
          <p:nvPr>
            <p:ph type="body" idx="14"/>
          </p:nvPr>
        </p:nvSpPr>
        <p:spPr>
          <a:xfrm>
            <a:off x="457200" y="990600"/>
            <a:ext cx="4114800" cy="369887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570385" y="990600"/>
            <a:ext cx="4116416" cy="369887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36" name="Straight Connector 35"/>
          <p:cNvCxnSpPr/>
          <p:nvPr userDrawn="1"/>
        </p:nvCxnSpPr>
        <p:spPr>
          <a:xfrm>
            <a:off x="4573616" y="1371600"/>
            <a:ext cx="4113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ontent Placeholder 3"/>
          <p:cNvSpPr>
            <a:spLocks noGrp="1"/>
          </p:cNvSpPr>
          <p:nvPr>
            <p:ph sz="half" idx="17"/>
          </p:nvPr>
        </p:nvSpPr>
        <p:spPr>
          <a:xfrm>
            <a:off x="457200" y="1447799"/>
            <a:ext cx="4114800" cy="4953000"/>
          </a:xfrm>
        </p:spPr>
        <p:txBody>
          <a:bodyPr>
            <a:normAutofit/>
          </a:bodyPr>
          <a:lstStyle>
            <a:lvl1pPr marL="233363" indent="-233363">
              <a:defRPr sz="1400"/>
            </a:lvl1pPr>
            <a:lvl2pPr marL="457200" indent="-176213">
              <a:defRPr sz="1200"/>
            </a:lvl2pPr>
            <a:lvl3pPr marL="625475" indent="-160338">
              <a:defRPr sz="1200"/>
            </a:lvl3pPr>
            <a:lvl4pPr marL="801688" indent="-169863">
              <a:defRPr sz="1200"/>
            </a:lvl4pPr>
            <a:lvl5pPr marL="1030288" indent="-228600"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42" name="Straight Connector 41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0800" cmpd="thickThin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ontent Placeholder 3"/>
          <p:cNvSpPr>
            <a:spLocks noGrp="1"/>
          </p:cNvSpPr>
          <p:nvPr>
            <p:ph sz="half" idx="18"/>
          </p:nvPr>
        </p:nvSpPr>
        <p:spPr>
          <a:xfrm>
            <a:off x="4572000" y="1447800"/>
            <a:ext cx="4114800" cy="4953000"/>
          </a:xfrm>
        </p:spPr>
        <p:txBody>
          <a:bodyPr>
            <a:normAutofit/>
          </a:bodyPr>
          <a:lstStyle>
            <a:lvl1pPr marL="233363" indent="-233363">
              <a:defRPr sz="1400"/>
            </a:lvl1pPr>
            <a:lvl2pPr marL="457200" indent="-176213">
              <a:defRPr sz="1200"/>
            </a:lvl2pPr>
            <a:lvl3pPr marL="625475" indent="-160338">
              <a:defRPr sz="1200"/>
            </a:lvl3pPr>
            <a:lvl4pPr marL="801688" indent="-169863">
              <a:defRPr sz="1200"/>
            </a:lvl4pPr>
            <a:lvl5pPr marL="1030288" indent="-228600"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457200" y="487362"/>
            <a:ext cx="8229600" cy="350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/>
          <a:srcRect t="28667" b="18000"/>
          <a:stretch/>
        </p:blipFill>
        <p:spPr>
          <a:xfrm>
            <a:off x="7996237" y="469900"/>
            <a:ext cx="690563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0644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61" r:id="rId3"/>
    <p:sldLayoutId id="2147483655" r:id="rId4"/>
    <p:sldLayoutId id="2147483662" r:id="rId5"/>
    <p:sldLayoutId id="2147483657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rgbClr val="002060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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 Composition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22187950"/>
              </p:ext>
            </p:extLst>
          </p:nvPr>
        </p:nvGraphicFramePr>
        <p:xfrm>
          <a:off x="457200" y="1066800"/>
          <a:ext cx="8229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6477000"/>
            <a:ext cx="3352800" cy="304800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* </a:t>
            </a:r>
            <a:r>
              <a:rPr kumimoji="0" lang="en-US" sz="1050" b="0" i="1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Voting Members of XPX </a:t>
            </a:r>
            <a:r>
              <a:rPr kumimoji="0" lang="en-US" sz="105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TriState</a:t>
            </a:r>
            <a:endParaRPr kumimoji="0" lang="en-US" sz="1050" b="0" i="1" u="none" strike="noStrike" kern="1200" cap="none" spc="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5248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>
            <a:lumMod val="85000"/>
          </a:schemeClr>
        </a:solidFill>
      </a:spPr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400" b="0" i="1" u="none" strike="noStrike" kern="1200" cap="none" spc="0" normalizeH="0" baseline="0" noProof="0" dirty="0" smtClean="0">
            <a:ln>
              <a:noFill/>
            </a:ln>
            <a:solidFill>
              <a:srgbClr val="002060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25856</TotalTime>
  <Words>150</Words>
  <Application>Microsoft Office PowerPoint</Application>
  <PresentationFormat>On-screen Show (4:3)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Wingdings</vt:lpstr>
      <vt:lpstr>Office Theme</vt:lpstr>
      <vt:lpstr>Board Composition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Ramsey Goodrich</dc:creator>
  <cp:lastModifiedBy>Mary Adams</cp:lastModifiedBy>
  <cp:revision>1071</cp:revision>
  <cp:lastPrinted>2017-06-01T15:24:21Z</cp:lastPrinted>
  <dcterms:created xsi:type="dcterms:W3CDTF">2009-07-13T18:53:58Z</dcterms:created>
  <dcterms:modified xsi:type="dcterms:W3CDTF">2017-10-12T16:50:59Z</dcterms:modified>
</cp:coreProperties>
</file>